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8"/>
  </p:notesMasterIdLst>
  <p:sldIdLst>
    <p:sldId id="256" r:id="rId2"/>
    <p:sldId id="354" r:id="rId3"/>
    <p:sldId id="270" r:id="rId4"/>
    <p:sldId id="260" r:id="rId5"/>
    <p:sldId id="264" r:id="rId6"/>
    <p:sldId id="262" r:id="rId7"/>
    <p:sldId id="368" r:id="rId8"/>
    <p:sldId id="258" r:id="rId9"/>
    <p:sldId id="263" r:id="rId10"/>
    <p:sldId id="274" r:id="rId11"/>
    <p:sldId id="275" r:id="rId12"/>
    <p:sldId id="357" r:id="rId13"/>
    <p:sldId id="271" r:id="rId14"/>
    <p:sldId id="359" r:id="rId15"/>
    <p:sldId id="362" r:id="rId16"/>
    <p:sldId id="360" r:id="rId17"/>
    <p:sldId id="361" r:id="rId18"/>
    <p:sldId id="266" r:id="rId19"/>
    <p:sldId id="272" r:id="rId20"/>
    <p:sldId id="365" r:id="rId21"/>
    <p:sldId id="364" r:id="rId22"/>
    <p:sldId id="363" r:id="rId23"/>
    <p:sldId id="366" r:id="rId24"/>
    <p:sldId id="358" r:id="rId25"/>
    <p:sldId id="367" r:id="rId26"/>
    <p:sldId id="267" r:id="rId27"/>
  </p:sldIdLst>
  <p:sldSz cx="12192000" cy="6858000"/>
  <p:notesSz cx="7169150" cy="9455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98372-9590-4204-9B0F-49804F0768C2}" v="7" dt="2025-01-09T18:03:27.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Sarah" userId="3674e25f-2c9f-42c4-a4d4-288bfa9b9044" providerId="ADAL" clId="{46C0582F-8D37-4B28-9990-09CBF03F65E7}"/>
    <pc:docChg chg="undo custSel modSld">
      <pc:chgData name="Brown, Sarah" userId="3674e25f-2c9f-42c4-a4d4-288bfa9b9044" providerId="ADAL" clId="{46C0582F-8D37-4B28-9990-09CBF03F65E7}" dt="2024-06-03T16:36:41.802" v="105" actId="20577"/>
      <pc:docMkLst>
        <pc:docMk/>
      </pc:docMkLst>
      <pc:sldChg chg="addSp modSp">
        <pc:chgData name="Brown, Sarah" userId="3674e25f-2c9f-42c4-a4d4-288bfa9b9044" providerId="ADAL" clId="{46C0582F-8D37-4B28-9990-09CBF03F65E7}" dt="2024-05-28T15:49:58.292" v="3" actId="1076"/>
        <pc:sldMkLst>
          <pc:docMk/>
          <pc:sldMk cId="1809436123" sldId="260"/>
        </pc:sldMkLst>
        <pc:picChg chg="add mod">
          <ac:chgData name="Brown, Sarah" userId="3674e25f-2c9f-42c4-a4d4-288bfa9b9044" providerId="ADAL" clId="{46C0582F-8D37-4B28-9990-09CBF03F65E7}" dt="2024-05-28T15:49:58.292" v="3" actId="1076"/>
          <ac:picMkLst>
            <pc:docMk/>
            <pc:sldMk cId="1809436123" sldId="260"/>
            <ac:picMk id="1026" creationId="{B0CB368F-2598-533C-53F0-279DD309D013}"/>
          </ac:picMkLst>
        </pc:picChg>
      </pc:sldChg>
      <pc:sldChg chg="modSp mod">
        <pc:chgData name="Brown, Sarah" userId="3674e25f-2c9f-42c4-a4d4-288bfa9b9044" providerId="ADAL" clId="{46C0582F-8D37-4B28-9990-09CBF03F65E7}" dt="2024-06-03T16:36:41.802" v="105" actId="20577"/>
        <pc:sldMkLst>
          <pc:docMk/>
          <pc:sldMk cId="1745790683" sldId="262"/>
        </pc:sldMkLst>
        <pc:graphicFrameChg chg="modGraphic">
          <ac:chgData name="Brown, Sarah" userId="3674e25f-2c9f-42c4-a4d4-288bfa9b9044" providerId="ADAL" clId="{46C0582F-8D37-4B28-9990-09CBF03F65E7}" dt="2024-06-03T16:36:41.802" v="105" actId="20577"/>
          <ac:graphicFrameMkLst>
            <pc:docMk/>
            <pc:sldMk cId="1745790683" sldId="262"/>
            <ac:graphicFrameMk id="4" creationId="{F771C18F-B767-3F45-8E24-5A740D4F6740}"/>
          </ac:graphicFrameMkLst>
        </pc:graphicFrameChg>
      </pc:sldChg>
    </pc:docChg>
  </pc:docChgLst>
  <pc:docChgLst>
    <pc:chgData name="Brown, Sarah" userId="3674e25f-2c9f-42c4-a4d4-288bfa9b9044" providerId="ADAL" clId="{FEE98372-9590-4204-9B0F-49804F0768C2}"/>
    <pc:docChg chg="undo custSel addSld modSld sldOrd">
      <pc:chgData name="Brown, Sarah" userId="3674e25f-2c9f-42c4-a4d4-288bfa9b9044" providerId="ADAL" clId="{FEE98372-9590-4204-9B0F-49804F0768C2}" dt="2025-01-09T18:03:29.080" v="2260" actId="6549"/>
      <pc:docMkLst>
        <pc:docMk/>
      </pc:docMkLst>
      <pc:sldChg chg="addSp modSp mod setBg">
        <pc:chgData name="Brown, Sarah" userId="3674e25f-2c9f-42c4-a4d4-288bfa9b9044" providerId="ADAL" clId="{FEE98372-9590-4204-9B0F-49804F0768C2}" dt="2025-01-08T19:08:33.952" v="1722" actId="20577"/>
        <pc:sldMkLst>
          <pc:docMk/>
          <pc:sldMk cId="773649906" sldId="258"/>
        </pc:sldMkLst>
        <pc:spChg chg="mod">
          <ac:chgData name="Brown, Sarah" userId="3674e25f-2c9f-42c4-a4d4-288bfa9b9044" providerId="ADAL" clId="{FEE98372-9590-4204-9B0F-49804F0768C2}" dt="2025-01-07T19:39:56.612" v="188" actId="1076"/>
          <ac:spMkLst>
            <pc:docMk/>
            <pc:sldMk cId="773649906" sldId="258"/>
            <ac:spMk id="2" creationId="{B918EEC0-C1B2-D6C9-97F0-BA03F24A460A}"/>
          </ac:spMkLst>
        </pc:spChg>
        <pc:spChg chg="mod">
          <ac:chgData name="Brown, Sarah" userId="3674e25f-2c9f-42c4-a4d4-288bfa9b9044" providerId="ADAL" clId="{FEE98372-9590-4204-9B0F-49804F0768C2}" dt="2025-01-07T19:38:47.116" v="146" actId="26606"/>
          <ac:spMkLst>
            <pc:docMk/>
            <pc:sldMk cId="773649906" sldId="258"/>
            <ac:spMk id="3" creationId="{2FAC6CDE-E824-B5E3-F6C2-30F95ECCB9F4}"/>
          </ac:spMkLst>
        </pc:spChg>
        <pc:spChg chg="mod">
          <ac:chgData name="Brown, Sarah" userId="3674e25f-2c9f-42c4-a4d4-288bfa9b9044" providerId="ADAL" clId="{FEE98372-9590-4204-9B0F-49804F0768C2}" dt="2025-01-08T19:08:33.952" v="1722" actId="20577"/>
          <ac:spMkLst>
            <pc:docMk/>
            <pc:sldMk cId="773649906" sldId="258"/>
            <ac:spMk id="6" creationId="{6AFFE87C-0FBB-2243-95BA-B004BE01EE7A}"/>
          </ac:spMkLst>
        </pc:spChg>
        <pc:picChg chg="add mod">
          <ac:chgData name="Brown, Sarah" userId="3674e25f-2c9f-42c4-a4d4-288bfa9b9044" providerId="ADAL" clId="{FEE98372-9590-4204-9B0F-49804F0768C2}" dt="2025-01-07T19:38:47.116" v="146" actId="26606"/>
          <ac:picMkLst>
            <pc:docMk/>
            <pc:sldMk cId="773649906" sldId="258"/>
            <ac:picMk id="5" creationId="{CDF4D3BB-E1B7-A695-B3B0-D2346D642470}"/>
          </ac:picMkLst>
        </pc:picChg>
      </pc:sldChg>
      <pc:sldChg chg="modSp mod">
        <pc:chgData name="Brown, Sarah" userId="3674e25f-2c9f-42c4-a4d4-288bfa9b9044" providerId="ADAL" clId="{FEE98372-9590-4204-9B0F-49804F0768C2}" dt="2025-01-07T19:36:26.422" v="70" actId="20577"/>
        <pc:sldMkLst>
          <pc:docMk/>
          <pc:sldMk cId="1745790683" sldId="262"/>
        </pc:sldMkLst>
        <pc:graphicFrameChg chg="modGraphic">
          <ac:chgData name="Brown, Sarah" userId="3674e25f-2c9f-42c4-a4d4-288bfa9b9044" providerId="ADAL" clId="{FEE98372-9590-4204-9B0F-49804F0768C2}" dt="2025-01-07T19:36:26.422" v="70" actId="20577"/>
          <ac:graphicFrameMkLst>
            <pc:docMk/>
            <pc:sldMk cId="1745790683" sldId="262"/>
            <ac:graphicFrameMk id="4" creationId="{F771C18F-B767-3F45-8E24-5A740D4F6740}"/>
          </ac:graphicFrameMkLst>
        </pc:graphicFrameChg>
      </pc:sldChg>
      <pc:sldChg chg="modSp mod">
        <pc:chgData name="Brown, Sarah" userId="3674e25f-2c9f-42c4-a4d4-288bfa9b9044" providerId="ADAL" clId="{FEE98372-9590-4204-9B0F-49804F0768C2}" dt="2025-01-09T18:03:29.080" v="2260" actId="6549"/>
        <pc:sldMkLst>
          <pc:docMk/>
          <pc:sldMk cId="34002614" sldId="263"/>
        </pc:sldMkLst>
        <pc:spChg chg="mod">
          <ac:chgData name="Brown, Sarah" userId="3674e25f-2c9f-42c4-a4d4-288bfa9b9044" providerId="ADAL" clId="{FEE98372-9590-4204-9B0F-49804F0768C2}" dt="2025-01-09T18:03:29.080" v="2260" actId="6549"/>
          <ac:spMkLst>
            <pc:docMk/>
            <pc:sldMk cId="34002614" sldId="263"/>
            <ac:spMk id="5" creationId="{1E0BDB59-A3D4-C0D2-422D-F9D023FF6A0E}"/>
          </ac:spMkLst>
        </pc:spChg>
      </pc:sldChg>
      <pc:sldChg chg="modSp mod">
        <pc:chgData name="Brown, Sarah" userId="3674e25f-2c9f-42c4-a4d4-288bfa9b9044" providerId="ADAL" clId="{FEE98372-9590-4204-9B0F-49804F0768C2}" dt="2025-01-08T19:16:14.075" v="1948" actId="27636"/>
        <pc:sldMkLst>
          <pc:docMk/>
          <pc:sldMk cId="3674556739" sldId="266"/>
        </pc:sldMkLst>
        <pc:spChg chg="mod">
          <ac:chgData name="Brown, Sarah" userId="3674e25f-2c9f-42c4-a4d4-288bfa9b9044" providerId="ADAL" clId="{FEE98372-9590-4204-9B0F-49804F0768C2}" dt="2025-01-08T19:16:14.075" v="1948" actId="27636"/>
          <ac:spMkLst>
            <pc:docMk/>
            <pc:sldMk cId="3674556739" sldId="266"/>
            <ac:spMk id="5" creationId="{1E0BDB59-A3D4-C0D2-422D-F9D023FF6A0E}"/>
          </ac:spMkLst>
        </pc:spChg>
      </pc:sldChg>
      <pc:sldChg chg="modSp mod">
        <pc:chgData name="Brown, Sarah" userId="3674e25f-2c9f-42c4-a4d4-288bfa9b9044" providerId="ADAL" clId="{FEE98372-9590-4204-9B0F-49804F0768C2}" dt="2025-01-07T20:02:02.587" v="1707" actId="1076"/>
        <pc:sldMkLst>
          <pc:docMk/>
          <pc:sldMk cId="511050636" sldId="267"/>
        </pc:sldMkLst>
        <pc:spChg chg="mod">
          <ac:chgData name="Brown, Sarah" userId="3674e25f-2c9f-42c4-a4d4-288bfa9b9044" providerId="ADAL" clId="{FEE98372-9590-4204-9B0F-49804F0768C2}" dt="2025-01-07T20:02:02.587" v="1707" actId="1076"/>
          <ac:spMkLst>
            <pc:docMk/>
            <pc:sldMk cId="511050636" sldId="267"/>
            <ac:spMk id="2" creationId="{7533B0D9-B7B8-03BB-1DFF-C29D7B29CE3E}"/>
          </ac:spMkLst>
        </pc:spChg>
      </pc:sldChg>
      <pc:sldChg chg="addSp delSp modSp mod">
        <pc:chgData name="Brown, Sarah" userId="3674e25f-2c9f-42c4-a4d4-288bfa9b9044" providerId="ADAL" clId="{FEE98372-9590-4204-9B0F-49804F0768C2}" dt="2025-01-07T19:44:15.652" v="237" actId="1076"/>
        <pc:sldMkLst>
          <pc:docMk/>
          <pc:sldMk cId="3425341187" sldId="271"/>
        </pc:sldMkLst>
        <pc:spChg chg="mod">
          <ac:chgData name="Brown, Sarah" userId="3674e25f-2c9f-42c4-a4d4-288bfa9b9044" providerId="ADAL" clId="{FEE98372-9590-4204-9B0F-49804F0768C2}" dt="2025-01-07T19:44:13.423" v="236" actId="20577"/>
          <ac:spMkLst>
            <pc:docMk/>
            <pc:sldMk cId="3425341187" sldId="271"/>
            <ac:spMk id="3" creationId="{BA688406-7063-5A1D-0207-B18AB99BED77}"/>
          </ac:spMkLst>
        </pc:spChg>
        <pc:picChg chg="add mod">
          <ac:chgData name="Brown, Sarah" userId="3674e25f-2c9f-42c4-a4d4-288bfa9b9044" providerId="ADAL" clId="{FEE98372-9590-4204-9B0F-49804F0768C2}" dt="2025-01-07T19:44:15.652" v="237" actId="1076"/>
          <ac:picMkLst>
            <pc:docMk/>
            <pc:sldMk cId="3425341187" sldId="271"/>
            <ac:picMk id="6" creationId="{ED24D8AB-49EB-37B0-0BA7-4523DC4CE619}"/>
          </ac:picMkLst>
        </pc:picChg>
        <pc:picChg chg="add del">
          <ac:chgData name="Brown, Sarah" userId="3674e25f-2c9f-42c4-a4d4-288bfa9b9044" providerId="ADAL" clId="{FEE98372-9590-4204-9B0F-49804F0768C2}" dt="2025-01-07T19:44:00.092" v="231" actId="478"/>
          <ac:picMkLst>
            <pc:docMk/>
            <pc:sldMk cId="3425341187" sldId="271"/>
            <ac:picMk id="8" creationId="{075783B5-D47C-AD86-B7AC-DD1984E7AA71}"/>
          </ac:picMkLst>
        </pc:picChg>
      </pc:sldChg>
      <pc:sldChg chg="modSp mod">
        <pc:chgData name="Brown, Sarah" userId="3674e25f-2c9f-42c4-a4d4-288bfa9b9044" providerId="ADAL" clId="{FEE98372-9590-4204-9B0F-49804F0768C2}" dt="2025-01-07T19:52:08.381" v="466" actId="1076"/>
        <pc:sldMkLst>
          <pc:docMk/>
          <pc:sldMk cId="3617757466" sldId="272"/>
        </pc:sldMkLst>
        <pc:spChg chg="mod">
          <ac:chgData name="Brown, Sarah" userId="3674e25f-2c9f-42c4-a4d4-288bfa9b9044" providerId="ADAL" clId="{FEE98372-9590-4204-9B0F-49804F0768C2}" dt="2025-01-07T19:52:08.381" v="466" actId="1076"/>
          <ac:spMkLst>
            <pc:docMk/>
            <pc:sldMk cId="3617757466" sldId="272"/>
            <ac:spMk id="5" creationId="{1E0BDB59-A3D4-C0D2-422D-F9D023FF6A0E}"/>
          </ac:spMkLst>
        </pc:spChg>
        <pc:picChg chg="mod">
          <ac:chgData name="Brown, Sarah" userId="3674e25f-2c9f-42c4-a4d4-288bfa9b9044" providerId="ADAL" clId="{FEE98372-9590-4204-9B0F-49804F0768C2}" dt="2025-01-07T19:52:05.060" v="465" actId="1076"/>
          <ac:picMkLst>
            <pc:docMk/>
            <pc:sldMk cId="3617757466" sldId="272"/>
            <ac:picMk id="2050" creationId="{25F1B335-35A1-1801-0B4F-C78379543C05}"/>
          </ac:picMkLst>
        </pc:picChg>
      </pc:sldChg>
      <pc:sldChg chg="modSp mod ord">
        <pc:chgData name="Brown, Sarah" userId="3674e25f-2c9f-42c4-a4d4-288bfa9b9044" providerId="ADAL" clId="{FEE98372-9590-4204-9B0F-49804F0768C2}" dt="2025-01-07T19:57:41.244" v="1249" actId="1076"/>
        <pc:sldMkLst>
          <pc:docMk/>
          <pc:sldMk cId="434598254" sldId="358"/>
        </pc:sldMkLst>
        <pc:spChg chg="mod">
          <ac:chgData name="Brown, Sarah" userId="3674e25f-2c9f-42c4-a4d4-288bfa9b9044" providerId="ADAL" clId="{FEE98372-9590-4204-9B0F-49804F0768C2}" dt="2025-01-07T19:57:41.244" v="1249" actId="1076"/>
          <ac:spMkLst>
            <pc:docMk/>
            <pc:sldMk cId="434598254" sldId="358"/>
            <ac:spMk id="3" creationId="{3C00CF62-AC06-9C70-A8AC-BD8DAD505E92}"/>
          </ac:spMkLst>
        </pc:spChg>
      </pc:sldChg>
      <pc:sldChg chg="addSp modSp mod setBg">
        <pc:chgData name="Brown, Sarah" userId="3674e25f-2c9f-42c4-a4d4-288bfa9b9044" providerId="ADAL" clId="{FEE98372-9590-4204-9B0F-49804F0768C2}" dt="2025-01-08T19:10:26.722" v="1723" actId="20577"/>
        <pc:sldMkLst>
          <pc:docMk/>
          <pc:sldMk cId="3799841873" sldId="359"/>
        </pc:sldMkLst>
        <pc:spChg chg="mod">
          <ac:chgData name="Brown, Sarah" userId="3674e25f-2c9f-42c4-a4d4-288bfa9b9044" providerId="ADAL" clId="{FEE98372-9590-4204-9B0F-49804F0768C2}" dt="2025-01-07T19:06:21.379" v="4" actId="26606"/>
          <ac:spMkLst>
            <pc:docMk/>
            <pc:sldMk cId="3799841873" sldId="359"/>
            <ac:spMk id="2" creationId="{2F65749C-FAD7-D6F8-A240-33F3AFD15C79}"/>
          </ac:spMkLst>
        </pc:spChg>
        <pc:spChg chg="mod">
          <ac:chgData name="Brown, Sarah" userId="3674e25f-2c9f-42c4-a4d4-288bfa9b9044" providerId="ADAL" clId="{FEE98372-9590-4204-9B0F-49804F0768C2}" dt="2025-01-08T19:10:26.722" v="1723" actId="20577"/>
          <ac:spMkLst>
            <pc:docMk/>
            <pc:sldMk cId="3799841873" sldId="359"/>
            <ac:spMk id="3" creationId="{A37E6414-4F7D-74AF-A988-04E127F2150C}"/>
          </ac:spMkLst>
        </pc:spChg>
        <pc:spChg chg="mod">
          <ac:chgData name="Brown, Sarah" userId="3674e25f-2c9f-42c4-a4d4-288bfa9b9044" providerId="ADAL" clId="{FEE98372-9590-4204-9B0F-49804F0768C2}" dt="2025-01-07T19:06:21.379" v="4" actId="26606"/>
          <ac:spMkLst>
            <pc:docMk/>
            <pc:sldMk cId="3799841873" sldId="359"/>
            <ac:spMk id="4" creationId="{BCB0DEC8-DE72-BB14-E084-A179642E7A06}"/>
          </ac:spMkLst>
        </pc:spChg>
        <pc:picChg chg="add mod">
          <ac:chgData name="Brown, Sarah" userId="3674e25f-2c9f-42c4-a4d4-288bfa9b9044" providerId="ADAL" clId="{FEE98372-9590-4204-9B0F-49804F0768C2}" dt="2025-01-07T19:06:25.361" v="7" actId="1076"/>
          <ac:picMkLst>
            <pc:docMk/>
            <pc:sldMk cId="3799841873" sldId="359"/>
            <ac:picMk id="6" creationId="{D7C0AA0B-EE6D-402C-622B-955FF087710F}"/>
          </ac:picMkLst>
        </pc:picChg>
      </pc:sldChg>
      <pc:sldChg chg="modSp mod">
        <pc:chgData name="Brown, Sarah" userId="3674e25f-2c9f-42c4-a4d4-288bfa9b9044" providerId="ADAL" clId="{FEE98372-9590-4204-9B0F-49804F0768C2}" dt="2025-01-07T19:46:41.596" v="243" actId="1076"/>
        <pc:sldMkLst>
          <pc:docMk/>
          <pc:sldMk cId="982981929" sldId="360"/>
        </pc:sldMkLst>
        <pc:spChg chg="mod">
          <ac:chgData name="Brown, Sarah" userId="3674e25f-2c9f-42c4-a4d4-288bfa9b9044" providerId="ADAL" clId="{FEE98372-9590-4204-9B0F-49804F0768C2}" dt="2025-01-07T19:46:41.596" v="243" actId="1076"/>
          <ac:spMkLst>
            <pc:docMk/>
            <pc:sldMk cId="982981929" sldId="360"/>
            <ac:spMk id="5" creationId="{1E0BDB59-A3D4-C0D2-422D-F9D023FF6A0E}"/>
          </ac:spMkLst>
        </pc:spChg>
      </pc:sldChg>
      <pc:sldChg chg="modSp mod">
        <pc:chgData name="Brown, Sarah" userId="3674e25f-2c9f-42c4-a4d4-288bfa9b9044" providerId="ADAL" clId="{FEE98372-9590-4204-9B0F-49804F0768C2}" dt="2025-01-07T19:50:12.277" v="246" actId="1076"/>
        <pc:sldMkLst>
          <pc:docMk/>
          <pc:sldMk cId="1482807162" sldId="361"/>
        </pc:sldMkLst>
        <pc:spChg chg="mod">
          <ac:chgData name="Brown, Sarah" userId="3674e25f-2c9f-42c4-a4d4-288bfa9b9044" providerId="ADAL" clId="{FEE98372-9590-4204-9B0F-49804F0768C2}" dt="2025-01-07T19:50:12.277" v="246" actId="1076"/>
          <ac:spMkLst>
            <pc:docMk/>
            <pc:sldMk cId="1482807162" sldId="361"/>
            <ac:spMk id="5" creationId="{1E0BDB59-A3D4-C0D2-422D-F9D023FF6A0E}"/>
          </ac:spMkLst>
        </pc:spChg>
      </pc:sldChg>
      <pc:sldChg chg="modSp mod">
        <pc:chgData name="Brown, Sarah" userId="3674e25f-2c9f-42c4-a4d4-288bfa9b9044" providerId="ADAL" clId="{FEE98372-9590-4204-9B0F-49804F0768C2}" dt="2025-01-08T19:15:45.965" v="1918" actId="1076"/>
        <pc:sldMkLst>
          <pc:docMk/>
          <pc:sldMk cId="1570597704" sldId="363"/>
        </pc:sldMkLst>
        <pc:spChg chg="mod">
          <ac:chgData name="Brown, Sarah" userId="3674e25f-2c9f-42c4-a4d4-288bfa9b9044" providerId="ADAL" clId="{FEE98372-9590-4204-9B0F-49804F0768C2}" dt="2025-01-08T19:15:45.965" v="1918" actId="1076"/>
          <ac:spMkLst>
            <pc:docMk/>
            <pc:sldMk cId="1570597704" sldId="363"/>
            <ac:spMk id="5" creationId="{1E0BDB59-A3D4-C0D2-422D-F9D023FF6A0E}"/>
          </ac:spMkLst>
        </pc:spChg>
      </pc:sldChg>
      <pc:sldChg chg="delSp modSp add mod">
        <pc:chgData name="Brown, Sarah" userId="3674e25f-2c9f-42c4-a4d4-288bfa9b9044" providerId="ADAL" clId="{FEE98372-9590-4204-9B0F-49804F0768C2}" dt="2025-01-07T19:54:52.829" v="875" actId="1076"/>
        <pc:sldMkLst>
          <pc:docMk/>
          <pc:sldMk cId="509639314" sldId="364"/>
        </pc:sldMkLst>
        <pc:spChg chg="mod">
          <ac:chgData name="Brown, Sarah" userId="3674e25f-2c9f-42c4-a4d4-288bfa9b9044" providerId="ADAL" clId="{FEE98372-9590-4204-9B0F-49804F0768C2}" dt="2025-01-07T19:53:07.358" v="579" actId="20577"/>
          <ac:spMkLst>
            <pc:docMk/>
            <pc:sldMk cId="509639314" sldId="364"/>
            <ac:spMk id="2" creationId="{B918EEC0-C1B2-D6C9-97F0-BA03F24A460A}"/>
          </ac:spMkLst>
        </pc:spChg>
        <pc:spChg chg="mod">
          <ac:chgData name="Brown, Sarah" userId="3674e25f-2c9f-42c4-a4d4-288bfa9b9044" providerId="ADAL" clId="{FEE98372-9590-4204-9B0F-49804F0768C2}" dt="2025-01-07T19:54:52.829" v="875" actId="1076"/>
          <ac:spMkLst>
            <pc:docMk/>
            <pc:sldMk cId="509639314" sldId="364"/>
            <ac:spMk id="5" creationId="{1E0BDB59-A3D4-C0D2-422D-F9D023FF6A0E}"/>
          </ac:spMkLst>
        </pc:spChg>
        <pc:picChg chg="del">
          <ac:chgData name="Brown, Sarah" userId="3674e25f-2c9f-42c4-a4d4-288bfa9b9044" providerId="ADAL" clId="{FEE98372-9590-4204-9B0F-49804F0768C2}" dt="2025-01-07T19:53:09.077" v="580" actId="478"/>
          <ac:picMkLst>
            <pc:docMk/>
            <pc:sldMk cId="509639314" sldId="364"/>
            <ac:picMk id="2050" creationId="{25F1B335-35A1-1801-0B4F-C78379543C05}"/>
          </ac:picMkLst>
        </pc:picChg>
      </pc:sldChg>
      <pc:sldChg chg="modSp add mod ord">
        <pc:chgData name="Brown, Sarah" userId="3674e25f-2c9f-42c4-a4d4-288bfa9b9044" providerId="ADAL" clId="{FEE98372-9590-4204-9B0F-49804F0768C2}" dt="2025-01-07T19:55:49.902" v="1005" actId="403"/>
        <pc:sldMkLst>
          <pc:docMk/>
          <pc:sldMk cId="202008253" sldId="365"/>
        </pc:sldMkLst>
        <pc:spChg chg="mod">
          <ac:chgData name="Brown, Sarah" userId="3674e25f-2c9f-42c4-a4d4-288bfa9b9044" providerId="ADAL" clId="{FEE98372-9590-4204-9B0F-49804F0768C2}" dt="2025-01-07T19:55:01.863" v="882" actId="20577"/>
          <ac:spMkLst>
            <pc:docMk/>
            <pc:sldMk cId="202008253" sldId="365"/>
            <ac:spMk id="2" creationId="{B918EEC0-C1B2-D6C9-97F0-BA03F24A460A}"/>
          </ac:spMkLst>
        </pc:spChg>
        <pc:spChg chg="mod">
          <ac:chgData name="Brown, Sarah" userId="3674e25f-2c9f-42c4-a4d4-288bfa9b9044" providerId="ADAL" clId="{FEE98372-9590-4204-9B0F-49804F0768C2}" dt="2025-01-07T19:55:49.902" v="1005" actId="403"/>
          <ac:spMkLst>
            <pc:docMk/>
            <pc:sldMk cId="202008253" sldId="365"/>
            <ac:spMk id="5" creationId="{1E0BDB59-A3D4-C0D2-422D-F9D023FF6A0E}"/>
          </ac:spMkLst>
        </pc:spChg>
      </pc:sldChg>
      <pc:sldChg chg="modSp add mod">
        <pc:chgData name="Brown, Sarah" userId="3674e25f-2c9f-42c4-a4d4-288bfa9b9044" providerId="ADAL" clId="{FEE98372-9590-4204-9B0F-49804F0768C2}" dt="2025-01-08T19:16:30.199" v="1949" actId="27107"/>
        <pc:sldMkLst>
          <pc:docMk/>
          <pc:sldMk cId="2577916761" sldId="366"/>
        </pc:sldMkLst>
        <pc:spChg chg="mod">
          <ac:chgData name="Brown, Sarah" userId="3674e25f-2c9f-42c4-a4d4-288bfa9b9044" providerId="ADAL" clId="{FEE98372-9590-4204-9B0F-49804F0768C2}" dt="2025-01-07T19:56:28.134" v="1059" actId="20577"/>
          <ac:spMkLst>
            <pc:docMk/>
            <pc:sldMk cId="2577916761" sldId="366"/>
            <ac:spMk id="2" creationId="{B918EEC0-C1B2-D6C9-97F0-BA03F24A460A}"/>
          </ac:spMkLst>
        </pc:spChg>
        <pc:spChg chg="mod">
          <ac:chgData name="Brown, Sarah" userId="3674e25f-2c9f-42c4-a4d4-288bfa9b9044" providerId="ADAL" clId="{FEE98372-9590-4204-9B0F-49804F0768C2}" dt="2025-01-08T19:16:30.199" v="1949" actId="27107"/>
          <ac:spMkLst>
            <pc:docMk/>
            <pc:sldMk cId="2577916761" sldId="366"/>
            <ac:spMk id="5" creationId="{1E0BDB59-A3D4-C0D2-422D-F9D023FF6A0E}"/>
          </ac:spMkLst>
        </pc:spChg>
      </pc:sldChg>
      <pc:sldChg chg="addSp modSp new mod setBg">
        <pc:chgData name="Brown, Sarah" userId="3674e25f-2c9f-42c4-a4d4-288bfa9b9044" providerId="ADAL" clId="{FEE98372-9590-4204-9B0F-49804F0768C2}" dt="2025-01-08T19:18:35.095" v="1964" actId="20577"/>
        <pc:sldMkLst>
          <pc:docMk/>
          <pc:sldMk cId="1691386065" sldId="367"/>
        </pc:sldMkLst>
        <pc:spChg chg="mod">
          <ac:chgData name="Brown, Sarah" userId="3674e25f-2c9f-42c4-a4d4-288bfa9b9044" providerId="ADAL" clId="{FEE98372-9590-4204-9B0F-49804F0768C2}" dt="2025-01-07T20:01:39.670" v="1706" actId="20577"/>
          <ac:spMkLst>
            <pc:docMk/>
            <pc:sldMk cId="1691386065" sldId="367"/>
            <ac:spMk id="2" creationId="{16ECFAAB-7BB5-4AE5-7AF6-541C40549FE2}"/>
          </ac:spMkLst>
        </pc:spChg>
        <pc:spChg chg="mod">
          <ac:chgData name="Brown, Sarah" userId="3674e25f-2c9f-42c4-a4d4-288bfa9b9044" providerId="ADAL" clId="{FEE98372-9590-4204-9B0F-49804F0768C2}" dt="2025-01-08T19:18:35.095" v="1964" actId="20577"/>
          <ac:spMkLst>
            <pc:docMk/>
            <pc:sldMk cId="1691386065" sldId="367"/>
            <ac:spMk id="3" creationId="{D73EF784-DF6B-48A9-0B76-8BFE12E09DB7}"/>
          </ac:spMkLst>
        </pc:spChg>
        <pc:spChg chg="mod">
          <ac:chgData name="Brown, Sarah" userId="3674e25f-2c9f-42c4-a4d4-288bfa9b9044" providerId="ADAL" clId="{FEE98372-9590-4204-9B0F-49804F0768C2}" dt="2025-01-07T20:01:27.382" v="1686" actId="26606"/>
          <ac:spMkLst>
            <pc:docMk/>
            <pc:sldMk cId="1691386065" sldId="367"/>
            <ac:spMk id="4" creationId="{9D280E65-342A-5218-7B3A-D92ACE92707D}"/>
          </ac:spMkLst>
        </pc:spChg>
        <pc:picChg chg="add mod">
          <ac:chgData name="Brown, Sarah" userId="3674e25f-2c9f-42c4-a4d4-288bfa9b9044" providerId="ADAL" clId="{FEE98372-9590-4204-9B0F-49804F0768C2}" dt="2025-01-07T20:01:27.382" v="1686" actId="26606"/>
          <ac:picMkLst>
            <pc:docMk/>
            <pc:sldMk cId="1691386065" sldId="367"/>
            <ac:picMk id="6" creationId="{3D70189C-46E6-4CE8-A169-A72A8989883F}"/>
          </ac:picMkLst>
        </pc:picChg>
      </pc:sldChg>
      <pc:sldChg chg="modSp new mod ord">
        <pc:chgData name="Brown, Sarah" userId="3674e25f-2c9f-42c4-a4d4-288bfa9b9044" providerId="ADAL" clId="{FEE98372-9590-4204-9B0F-49804F0768C2}" dt="2025-01-08T20:05:07.154" v="2243" actId="20577"/>
        <pc:sldMkLst>
          <pc:docMk/>
          <pc:sldMk cId="666870113" sldId="368"/>
        </pc:sldMkLst>
        <pc:spChg chg="mod">
          <ac:chgData name="Brown, Sarah" userId="3674e25f-2c9f-42c4-a4d4-288bfa9b9044" providerId="ADAL" clId="{FEE98372-9590-4204-9B0F-49804F0768C2}" dt="2025-01-08T20:02:58.331" v="1997" actId="20577"/>
          <ac:spMkLst>
            <pc:docMk/>
            <pc:sldMk cId="666870113" sldId="368"/>
            <ac:spMk id="2" creationId="{D27290BA-48A2-B223-1E0A-C44E1D152412}"/>
          </ac:spMkLst>
        </pc:spChg>
        <pc:spChg chg="mod">
          <ac:chgData name="Brown, Sarah" userId="3674e25f-2c9f-42c4-a4d4-288bfa9b9044" providerId="ADAL" clId="{FEE98372-9590-4204-9B0F-49804F0768C2}" dt="2025-01-08T20:05:07.154" v="2243" actId="20577"/>
          <ac:spMkLst>
            <pc:docMk/>
            <pc:sldMk cId="666870113" sldId="368"/>
            <ac:spMk id="3" creationId="{805273D9-F7F8-14FE-9CA1-B3E928BE3AB2}"/>
          </ac:spMkLst>
        </pc:spChg>
      </pc:sldChg>
    </pc:docChg>
  </pc:docChgLst>
  <pc:docChgLst>
    <pc:chgData name="Brown, Sarah" userId="3674e25f-2c9f-42c4-a4d4-288bfa9b9044" providerId="ADAL" clId="{E39EDE94-B432-486D-A9B3-AF67EF7945F4}"/>
    <pc:docChg chg="undo custSel addSld delSld modSld sldOrd">
      <pc:chgData name="Brown, Sarah" userId="3674e25f-2c9f-42c4-a4d4-288bfa9b9044" providerId="ADAL" clId="{E39EDE94-B432-486D-A9B3-AF67EF7945F4}" dt="2024-12-13T17:13:33.191" v="3618" actId="20577"/>
      <pc:docMkLst>
        <pc:docMk/>
      </pc:docMkLst>
      <pc:sldChg chg="addSp delSp modSp mod">
        <pc:chgData name="Brown, Sarah" userId="3674e25f-2c9f-42c4-a4d4-288bfa9b9044" providerId="ADAL" clId="{E39EDE94-B432-486D-A9B3-AF67EF7945F4}" dt="2024-12-13T16:37:15.915" v="135" actId="1076"/>
        <pc:sldMkLst>
          <pc:docMk/>
          <pc:sldMk cId="109857222" sldId="256"/>
        </pc:sldMkLst>
        <pc:spChg chg="add del mod">
          <ac:chgData name="Brown, Sarah" userId="3674e25f-2c9f-42c4-a4d4-288bfa9b9044" providerId="ADAL" clId="{E39EDE94-B432-486D-A9B3-AF67EF7945F4}" dt="2024-12-13T16:37:08.156" v="121" actId="478"/>
          <ac:spMkLst>
            <pc:docMk/>
            <pc:sldMk cId="109857222" sldId="256"/>
            <ac:spMk id="4" creationId="{C9F631AA-6D00-BC5A-75EA-E117465DF4C2}"/>
          </ac:spMkLst>
        </pc:spChg>
        <pc:spChg chg="mod">
          <ac:chgData name="Brown, Sarah" userId="3674e25f-2c9f-42c4-a4d4-288bfa9b9044" providerId="ADAL" clId="{E39EDE94-B432-486D-A9B3-AF67EF7945F4}" dt="2024-12-13T16:37:15.915" v="135" actId="1076"/>
          <ac:spMkLst>
            <pc:docMk/>
            <pc:sldMk cId="109857222" sldId="256"/>
            <ac:spMk id="21" creationId="{AD000AA6-1491-42F5-AEB4-EB9AB05F607C}"/>
          </ac:spMkLst>
        </pc:spChg>
        <pc:spChg chg="del">
          <ac:chgData name="Brown, Sarah" userId="3674e25f-2c9f-42c4-a4d4-288bfa9b9044" providerId="ADAL" clId="{E39EDE94-B432-486D-A9B3-AF67EF7945F4}" dt="2024-12-13T16:36:56.731" v="96" actId="478"/>
          <ac:spMkLst>
            <pc:docMk/>
            <pc:sldMk cId="109857222" sldId="256"/>
            <ac:spMk id="23" creationId="{3E024CF5-F9C8-4156-99B2-12A982E8B1A7}"/>
          </ac:spMkLst>
        </pc:spChg>
      </pc:sldChg>
      <pc:sldChg chg="modSp mod">
        <pc:chgData name="Brown, Sarah" userId="3674e25f-2c9f-42c4-a4d4-288bfa9b9044" providerId="ADAL" clId="{E39EDE94-B432-486D-A9B3-AF67EF7945F4}" dt="2024-12-13T16:43:18.471" v="872" actId="20577"/>
        <pc:sldMkLst>
          <pc:docMk/>
          <pc:sldMk cId="773649906" sldId="258"/>
        </pc:sldMkLst>
        <pc:spChg chg="mod">
          <ac:chgData name="Brown, Sarah" userId="3674e25f-2c9f-42c4-a4d4-288bfa9b9044" providerId="ADAL" clId="{E39EDE94-B432-486D-A9B3-AF67EF7945F4}" dt="2024-12-13T16:39:37.554" v="253" actId="20577"/>
          <ac:spMkLst>
            <pc:docMk/>
            <pc:sldMk cId="773649906" sldId="258"/>
            <ac:spMk id="2" creationId="{B918EEC0-C1B2-D6C9-97F0-BA03F24A460A}"/>
          </ac:spMkLst>
        </pc:spChg>
        <pc:spChg chg="mod">
          <ac:chgData name="Brown, Sarah" userId="3674e25f-2c9f-42c4-a4d4-288bfa9b9044" providerId="ADAL" clId="{E39EDE94-B432-486D-A9B3-AF67EF7945F4}" dt="2024-12-13T16:43:18.471" v="872" actId="20577"/>
          <ac:spMkLst>
            <pc:docMk/>
            <pc:sldMk cId="773649906" sldId="258"/>
            <ac:spMk id="6" creationId="{6AFFE87C-0FBB-2243-95BA-B004BE01EE7A}"/>
          </ac:spMkLst>
        </pc:spChg>
      </pc:sldChg>
      <pc:sldChg chg="del">
        <pc:chgData name="Brown, Sarah" userId="3674e25f-2c9f-42c4-a4d4-288bfa9b9044" providerId="ADAL" clId="{E39EDE94-B432-486D-A9B3-AF67EF7945F4}" dt="2024-12-13T16:43:33.478" v="873" actId="2696"/>
        <pc:sldMkLst>
          <pc:docMk/>
          <pc:sldMk cId="3594235053" sldId="259"/>
        </pc:sldMkLst>
      </pc:sldChg>
      <pc:sldChg chg="del">
        <pc:chgData name="Brown, Sarah" userId="3674e25f-2c9f-42c4-a4d4-288bfa9b9044" providerId="ADAL" clId="{E39EDE94-B432-486D-A9B3-AF67EF7945F4}" dt="2024-12-13T16:27:33.485" v="15" actId="2696"/>
        <pc:sldMkLst>
          <pc:docMk/>
          <pc:sldMk cId="3732246346" sldId="261"/>
        </pc:sldMkLst>
      </pc:sldChg>
      <pc:sldChg chg="modSp mod">
        <pc:chgData name="Brown, Sarah" userId="3674e25f-2c9f-42c4-a4d4-288bfa9b9044" providerId="ADAL" clId="{E39EDE94-B432-486D-A9B3-AF67EF7945F4}" dt="2024-12-13T16:38:57.404" v="243" actId="20577"/>
        <pc:sldMkLst>
          <pc:docMk/>
          <pc:sldMk cId="1745790683" sldId="262"/>
        </pc:sldMkLst>
        <pc:graphicFrameChg chg="modGraphic">
          <ac:chgData name="Brown, Sarah" userId="3674e25f-2c9f-42c4-a4d4-288bfa9b9044" providerId="ADAL" clId="{E39EDE94-B432-486D-A9B3-AF67EF7945F4}" dt="2024-12-13T16:38:57.404" v="243" actId="20577"/>
          <ac:graphicFrameMkLst>
            <pc:docMk/>
            <pc:sldMk cId="1745790683" sldId="262"/>
            <ac:graphicFrameMk id="4" creationId="{F771C18F-B767-3F45-8E24-5A740D4F6740}"/>
          </ac:graphicFrameMkLst>
        </pc:graphicFrameChg>
      </pc:sldChg>
      <pc:sldChg chg="modSp mod">
        <pc:chgData name="Brown, Sarah" userId="3674e25f-2c9f-42c4-a4d4-288bfa9b9044" providerId="ADAL" clId="{E39EDE94-B432-486D-A9B3-AF67EF7945F4}" dt="2024-12-13T16:43:53.861" v="890" actId="115"/>
        <pc:sldMkLst>
          <pc:docMk/>
          <pc:sldMk cId="34002614" sldId="263"/>
        </pc:sldMkLst>
        <pc:spChg chg="mod">
          <ac:chgData name="Brown, Sarah" userId="3674e25f-2c9f-42c4-a4d4-288bfa9b9044" providerId="ADAL" clId="{E39EDE94-B432-486D-A9B3-AF67EF7945F4}" dt="2024-12-13T16:43:53.861" v="890" actId="115"/>
          <ac:spMkLst>
            <pc:docMk/>
            <pc:sldMk cId="34002614" sldId="263"/>
            <ac:spMk id="5" creationId="{1E0BDB59-A3D4-C0D2-422D-F9D023FF6A0E}"/>
          </ac:spMkLst>
        </pc:spChg>
      </pc:sldChg>
      <pc:sldChg chg="modSp add del mod">
        <pc:chgData name="Brown, Sarah" userId="3674e25f-2c9f-42c4-a4d4-288bfa9b9044" providerId="ADAL" clId="{E39EDE94-B432-486D-A9B3-AF67EF7945F4}" dt="2024-12-13T16:51:47.832" v="1693" actId="1076"/>
        <pc:sldMkLst>
          <pc:docMk/>
          <pc:sldMk cId="3674556739" sldId="266"/>
        </pc:sldMkLst>
        <pc:spChg chg="mod">
          <ac:chgData name="Brown, Sarah" userId="3674e25f-2c9f-42c4-a4d4-288bfa9b9044" providerId="ADAL" clId="{E39EDE94-B432-486D-A9B3-AF67EF7945F4}" dt="2024-12-13T16:51:45.203" v="1692" actId="20577"/>
          <ac:spMkLst>
            <pc:docMk/>
            <pc:sldMk cId="3674556739" sldId="266"/>
            <ac:spMk id="5" creationId="{1E0BDB59-A3D4-C0D2-422D-F9D023FF6A0E}"/>
          </ac:spMkLst>
        </pc:spChg>
        <pc:picChg chg="mod">
          <ac:chgData name="Brown, Sarah" userId="3674e25f-2c9f-42c4-a4d4-288bfa9b9044" providerId="ADAL" clId="{E39EDE94-B432-486D-A9B3-AF67EF7945F4}" dt="2024-12-13T16:51:47.832" v="1693" actId="1076"/>
          <ac:picMkLst>
            <pc:docMk/>
            <pc:sldMk cId="3674556739" sldId="266"/>
            <ac:picMk id="1028" creationId="{CED2D9C1-AC96-2FD9-A8FC-6D57350C1524}"/>
          </ac:picMkLst>
        </pc:picChg>
      </pc:sldChg>
      <pc:sldChg chg="del">
        <pc:chgData name="Brown, Sarah" userId="3674e25f-2c9f-42c4-a4d4-288bfa9b9044" providerId="ADAL" clId="{E39EDE94-B432-486D-A9B3-AF67EF7945F4}" dt="2024-12-13T16:43:37.131" v="874" actId="2696"/>
        <pc:sldMkLst>
          <pc:docMk/>
          <pc:sldMk cId="3287958696" sldId="268"/>
        </pc:sldMkLst>
      </pc:sldChg>
      <pc:sldChg chg="modSp mod ord">
        <pc:chgData name="Brown, Sarah" userId="3674e25f-2c9f-42c4-a4d4-288bfa9b9044" providerId="ADAL" clId="{E39EDE94-B432-486D-A9B3-AF67EF7945F4}" dt="2024-12-13T16:53:14.770" v="1795" actId="27636"/>
        <pc:sldMkLst>
          <pc:docMk/>
          <pc:sldMk cId="3420307873" sldId="270"/>
        </pc:sldMkLst>
        <pc:spChg chg="mod">
          <ac:chgData name="Brown, Sarah" userId="3674e25f-2c9f-42c4-a4d4-288bfa9b9044" providerId="ADAL" clId="{E39EDE94-B432-486D-A9B3-AF67EF7945F4}" dt="2024-12-13T16:53:14.770" v="1795" actId="27636"/>
          <ac:spMkLst>
            <pc:docMk/>
            <pc:sldMk cId="3420307873" sldId="270"/>
            <ac:spMk id="3" creationId="{43F09D24-A6E4-B653-F765-076CCE7A1E88}"/>
          </ac:spMkLst>
        </pc:spChg>
      </pc:sldChg>
      <pc:sldChg chg="modSp mod">
        <pc:chgData name="Brown, Sarah" userId="3674e25f-2c9f-42c4-a4d4-288bfa9b9044" providerId="ADAL" clId="{E39EDE94-B432-486D-A9B3-AF67EF7945F4}" dt="2024-12-13T16:51:03.305" v="1589" actId="1076"/>
        <pc:sldMkLst>
          <pc:docMk/>
          <pc:sldMk cId="3425341187" sldId="271"/>
        </pc:sldMkLst>
        <pc:spChg chg="mod">
          <ac:chgData name="Brown, Sarah" userId="3674e25f-2c9f-42c4-a4d4-288bfa9b9044" providerId="ADAL" clId="{E39EDE94-B432-486D-A9B3-AF67EF7945F4}" dt="2024-12-13T16:51:03.305" v="1589" actId="1076"/>
          <ac:spMkLst>
            <pc:docMk/>
            <pc:sldMk cId="3425341187" sldId="271"/>
            <ac:spMk id="3" creationId="{BA688406-7063-5A1D-0207-B18AB99BED77}"/>
          </ac:spMkLst>
        </pc:spChg>
      </pc:sldChg>
      <pc:sldChg chg="modSp mod">
        <pc:chgData name="Brown, Sarah" userId="3674e25f-2c9f-42c4-a4d4-288bfa9b9044" providerId="ADAL" clId="{E39EDE94-B432-486D-A9B3-AF67EF7945F4}" dt="2024-12-13T16:51:57.317" v="1694" actId="6549"/>
        <pc:sldMkLst>
          <pc:docMk/>
          <pc:sldMk cId="3617757466" sldId="272"/>
        </pc:sldMkLst>
        <pc:spChg chg="mod">
          <ac:chgData name="Brown, Sarah" userId="3674e25f-2c9f-42c4-a4d4-288bfa9b9044" providerId="ADAL" clId="{E39EDE94-B432-486D-A9B3-AF67EF7945F4}" dt="2024-12-13T16:51:57.317" v="1694" actId="6549"/>
          <ac:spMkLst>
            <pc:docMk/>
            <pc:sldMk cId="3617757466" sldId="272"/>
            <ac:spMk id="5" creationId="{1E0BDB59-A3D4-C0D2-422D-F9D023FF6A0E}"/>
          </ac:spMkLst>
        </pc:spChg>
      </pc:sldChg>
      <pc:sldChg chg="modSp mod">
        <pc:chgData name="Brown, Sarah" userId="3674e25f-2c9f-42c4-a4d4-288bfa9b9044" providerId="ADAL" clId="{E39EDE94-B432-486D-A9B3-AF67EF7945F4}" dt="2024-12-13T16:44:46.230" v="1029" actId="20577"/>
        <pc:sldMkLst>
          <pc:docMk/>
          <pc:sldMk cId="2813516133" sldId="274"/>
        </pc:sldMkLst>
        <pc:spChg chg="mod">
          <ac:chgData name="Brown, Sarah" userId="3674e25f-2c9f-42c4-a4d4-288bfa9b9044" providerId="ADAL" clId="{E39EDE94-B432-486D-A9B3-AF67EF7945F4}" dt="2024-12-13T16:44:46.230" v="1029" actId="20577"/>
          <ac:spMkLst>
            <pc:docMk/>
            <pc:sldMk cId="2813516133" sldId="274"/>
            <ac:spMk id="7" creationId="{EF9D53F1-578F-1673-41CE-37ADF53220D7}"/>
          </ac:spMkLst>
        </pc:spChg>
      </pc:sldChg>
      <pc:sldChg chg="modSp mod">
        <pc:chgData name="Brown, Sarah" userId="3674e25f-2c9f-42c4-a4d4-288bfa9b9044" providerId="ADAL" clId="{E39EDE94-B432-486D-A9B3-AF67EF7945F4}" dt="2024-12-13T16:46:22.642" v="1057" actId="6549"/>
        <pc:sldMkLst>
          <pc:docMk/>
          <pc:sldMk cId="1123412900" sldId="275"/>
        </pc:sldMkLst>
        <pc:spChg chg="mod">
          <ac:chgData name="Brown, Sarah" userId="3674e25f-2c9f-42c4-a4d4-288bfa9b9044" providerId="ADAL" clId="{E39EDE94-B432-486D-A9B3-AF67EF7945F4}" dt="2024-12-13T16:46:22.642" v="1057" actId="6549"/>
          <ac:spMkLst>
            <pc:docMk/>
            <pc:sldMk cId="1123412900" sldId="275"/>
            <ac:spMk id="9" creationId="{B796A4E3-7385-35B9-E0D7-75F262C92651}"/>
          </ac:spMkLst>
        </pc:spChg>
      </pc:sldChg>
      <pc:sldChg chg="del">
        <pc:chgData name="Brown, Sarah" userId="3674e25f-2c9f-42c4-a4d4-288bfa9b9044" providerId="ADAL" clId="{E39EDE94-B432-486D-A9B3-AF67EF7945F4}" dt="2024-12-13T16:54:16.407" v="1798" actId="47"/>
        <pc:sldMkLst>
          <pc:docMk/>
          <pc:sldMk cId="2366645760" sldId="283"/>
        </pc:sldMkLst>
      </pc:sldChg>
      <pc:sldChg chg="del">
        <pc:chgData name="Brown, Sarah" userId="3674e25f-2c9f-42c4-a4d4-288bfa9b9044" providerId="ADAL" clId="{E39EDE94-B432-486D-A9B3-AF67EF7945F4}" dt="2024-12-13T16:54:17.243" v="1799" actId="47"/>
        <pc:sldMkLst>
          <pc:docMk/>
          <pc:sldMk cId="2858865732" sldId="285"/>
        </pc:sldMkLst>
      </pc:sldChg>
      <pc:sldChg chg="del">
        <pc:chgData name="Brown, Sarah" userId="3674e25f-2c9f-42c4-a4d4-288bfa9b9044" providerId="ADAL" clId="{E39EDE94-B432-486D-A9B3-AF67EF7945F4}" dt="2024-12-13T16:54:17.954" v="1800" actId="47"/>
        <pc:sldMkLst>
          <pc:docMk/>
          <pc:sldMk cId="2011019719" sldId="346"/>
        </pc:sldMkLst>
      </pc:sldChg>
      <pc:sldChg chg="del">
        <pc:chgData name="Brown, Sarah" userId="3674e25f-2c9f-42c4-a4d4-288bfa9b9044" providerId="ADAL" clId="{E39EDE94-B432-486D-A9B3-AF67EF7945F4}" dt="2024-12-13T16:54:15.247" v="1797" actId="47"/>
        <pc:sldMkLst>
          <pc:docMk/>
          <pc:sldMk cId="1706061875" sldId="352"/>
        </pc:sldMkLst>
      </pc:sldChg>
      <pc:sldChg chg="del">
        <pc:chgData name="Brown, Sarah" userId="3674e25f-2c9f-42c4-a4d4-288bfa9b9044" providerId="ADAL" clId="{E39EDE94-B432-486D-A9B3-AF67EF7945F4}" dt="2024-12-13T16:54:10.343" v="1796" actId="2696"/>
        <pc:sldMkLst>
          <pc:docMk/>
          <pc:sldMk cId="506952130" sldId="353"/>
        </pc:sldMkLst>
      </pc:sldChg>
      <pc:sldChg chg="modSp mod">
        <pc:chgData name="Brown, Sarah" userId="3674e25f-2c9f-42c4-a4d4-288bfa9b9044" providerId="ADAL" clId="{E39EDE94-B432-486D-A9B3-AF67EF7945F4}" dt="2024-12-13T16:26:59.346" v="14" actId="20577"/>
        <pc:sldMkLst>
          <pc:docMk/>
          <pc:sldMk cId="3655623955" sldId="354"/>
        </pc:sldMkLst>
        <pc:spChg chg="mod">
          <ac:chgData name="Brown, Sarah" userId="3674e25f-2c9f-42c4-a4d4-288bfa9b9044" providerId="ADAL" clId="{E39EDE94-B432-486D-A9B3-AF67EF7945F4}" dt="2024-12-13T16:26:59.346" v="14" actId="20577"/>
          <ac:spMkLst>
            <pc:docMk/>
            <pc:sldMk cId="3655623955" sldId="354"/>
            <ac:spMk id="2" creationId="{14E7D2E4-EB9F-B202-B682-A2BD9E0BEC6F}"/>
          </ac:spMkLst>
        </pc:spChg>
      </pc:sldChg>
      <pc:sldChg chg="new del">
        <pc:chgData name="Brown, Sarah" userId="3674e25f-2c9f-42c4-a4d4-288bfa9b9044" providerId="ADAL" clId="{E39EDE94-B432-486D-A9B3-AF67EF7945F4}" dt="2024-12-13T16:37:27.493" v="138" actId="2696"/>
        <pc:sldMkLst>
          <pc:docMk/>
          <pc:sldMk cId="521144391" sldId="355"/>
        </pc:sldMkLst>
      </pc:sldChg>
      <pc:sldChg chg="modSp add del mod">
        <pc:chgData name="Brown, Sarah" userId="3674e25f-2c9f-42c4-a4d4-288bfa9b9044" providerId="ADAL" clId="{E39EDE94-B432-486D-A9B3-AF67EF7945F4}" dt="2024-12-13T16:52:18.224" v="1697" actId="2696"/>
        <pc:sldMkLst>
          <pc:docMk/>
          <pc:sldMk cId="3300874891" sldId="356"/>
        </pc:sldMkLst>
        <pc:spChg chg="mod">
          <ac:chgData name="Brown, Sarah" userId="3674e25f-2c9f-42c4-a4d4-288bfa9b9044" providerId="ADAL" clId="{E39EDE94-B432-486D-A9B3-AF67EF7945F4}" dt="2024-12-13T16:37:32.651" v="150" actId="20577"/>
          <ac:spMkLst>
            <pc:docMk/>
            <pc:sldMk cId="3300874891" sldId="356"/>
            <ac:spMk id="2" creationId="{14E7D2E4-EB9F-B202-B682-A2BD9E0BEC6F}"/>
          </ac:spMkLst>
        </pc:spChg>
        <pc:spChg chg="mod">
          <ac:chgData name="Brown, Sarah" userId="3674e25f-2c9f-42c4-a4d4-288bfa9b9044" providerId="ADAL" clId="{E39EDE94-B432-486D-A9B3-AF67EF7945F4}" dt="2024-12-13T16:38:08.636" v="234" actId="20577"/>
          <ac:spMkLst>
            <pc:docMk/>
            <pc:sldMk cId="3300874891" sldId="356"/>
            <ac:spMk id="4" creationId="{B72F98D4-B2F2-251C-026A-A2F483BE202F}"/>
          </ac:spMkLst>
        </pc:spChg>
      </pc:sldChg>
      <pc:sldChg chg="addSp delSp modSp add mod setBg">
        <pc:chgData name="Brown, Sarah" userId="3674e25f-2c9f-42c4-a4d4-288bfa9b9044" providerId="ADAL" clId="{E39EDE94-B432-486D-A9B3-AF67EF7945F4}" dt="2024-12-13T16:47:35.124" v="1120" actId="207"/>
        <pc:sldMkLst>
          <pc:docMk/>
          <pc:sldMk cId="2479446775" sldId="357"/>
        </pc:sldMkLst>
        <pc:spChg chg="mod">
          <ac:chgData name="Brown, Sarah" userId="3674e25f-2c9f-42c4-a4d4-288bfa9b9044" providerId="ADAL" clId="{E39EDE94-B432-486D-A9B3-AF67EF7945F4}" dt="2024-12-13T16:47:35.124" v="1120" actId="207"/>
          <ac:spMkLst>
            <pc:docMk/>
            <pc:sldMk cId="2479446775" sldId="357"/>
            <ac:spMk id="7" creationId="{1CD89DC0-92B4-4977-ECE3-17E728EEC154}"/>
          </ac:spMkLst>
        </pc:spChg>
        <pc:spChg chg="del mod">
          <ac:chgData name="Brown, Sarah" userId="3674e25f-2c9f-42c4-a4d4-288bfa9b9044" providerId="ADAL" clId="{E39EDE94-B432-486D-A9B3-AF67EF7945F4}" dt="2024-12-13T16:46:44.629" v="1073"/>
          <ac:spMkLst>
            <pc:docMk/>
            <pc:sldMk cId="2479446775" sldId="357"/>
            <ac:spMk id="9" creationId="{B796A4E3-7385-35B9-E0D7-75F262C92651}"/>
          </ac:spMkLst>
        </pc:spChg>
        <pc:spChg chg="mod">
          <ac:chgData name="Brown, Sarah" userId="3674e25f-2c9f-42c4-a4d4-288bfa9b9044" providerId="ADAL" clId="{E39EDE94-B432-486D-A9B3-AF67EF7945F4}" dt="2024-12-13T16:47:00.027" v="1080" actId="26606"/>
          <ac:spMkLst>
            <pc:docMk/>
            <pc:sldMk cId="2479446775" sldId="357"/>
            <ac:spMk id="10" creationId="{C2B2CAB2-19FC-002F-42A4-F563EF554651}"/>
          </ac:spMkLst>
        </pc:spChg>
        <pc:spChg chg="mod">
          <ac:chgData name="Brown, Sarah" userId="3674e25f-2c9f-42c4-a4d4-288bfa9b9044" providerId="ADAL" clId="{E39EDE94-B432-486D-A9B3-AF67EF7945F4}" dt="2024-12-13T16:47:00.027" v="1080" actId="26606"/>
          <ac:spMkLst>
            <pc:docMk/>
            <pc:sldMk cId="2479446775" sldId="357"/>
            <ac:spMk id="11" creationId="{92F4FBCA-12DA-0E32-7DB2-56A2AEC9C8CA}"/>
          </ac:spMkLst>
        </pc:spChg>
        <pc:spChg chg="add del">
          <ac:chgData name="Brown, Sarah" userId="3674e25f-2c9f-42c4-a4d4-288bfa9b9044" providerId="ADAL" clId="{E39EDE94-B432-486D-A9B3-AF67EF7945F4}" dt="2024-12-13T16:46:59.988" v="1079" actId="26606"/>
          <ac:spMkLst>
            <pc:docMk/>
            <pc:sldMk cId="2479446775" sldId="357"/>
            <ac:spMk id="1030" creationId="{35BA134A-3E3B-0CB0-EB84-E8F6CADBD340}"/>
          </ac:spMkLst>
        </pc:spChg>
        <pc:spChg chg="add">
          <ac:chgData name="Brown, Sarah" userId="3674e25f-2c9f-42c4-a4d4-288bfa9b9044" providerId="ADAL" clId="{E39EDE94-B432-486D-A9B3-AF67EF7945F4}" dt="2024-12-13T16:47:00.027" v="1080" actId="26606"/>
          <ac:spMkLst>
            <pc:docMk/>
            <pc:sldMk cId="2479446775" sldId="357"/>
            <ac:spMk id="1031" creationId="{0A760627-7F98-49F3-99E6-ED04C739B232}"/>
          </ac:spMkLst>
        </pc:spChg>
        <pc:spChg chg="add">
          <ac:chgData name="Brown, Sarah" userId="3674e25f-2c9f-42c4-a4d4-288bfa9b9044" providerId="ADAL" clId="{E39EDE94-B432-486D-A9B3-AF67EF7945F4}" dt="2024-12-13T16:47:00.027" v="1080" actId="26606"/>
          <ac:spMkLst>
            <pc:docMk/>
            <pc:sldMk cId="2479446775" sldId="357"/>
            <ac:spMk id="1035" creationId="{D1F88FD4-9011-4A6F-AB39-4DE7E445FC21}"/>
          </ac:spMkLst>
        </pc:spChg>
        <pc:picChg chg="del">
          <ac:chgData name="Brown, Sarah" userId="3674e25f-2c9f-42c4-a4d4-288bfa9b9044" providerId="ADAL" clId="{E39EDE94-B432-486D-A9B3-AF67EF7945F4}" dt="2024-12-13T16:46:32.871" v="1071" actId="478"/>
          <ac:picMkLst>
            <pc:docMk/>
            <pc:sldMk cId="2479446775" sldId="357"/>
            <ac:picMk id="15" creationId="{788ABF71-8BA2-1303-53FB-2375B1F1BBA7}"/>
          </ac:picMkLst>
        </pc:picChg>
        <pc:picChg chg="add mod ord">
          <ac:chgData name="Brown, Sarah" userId="3674e25f-2c9f-42c4-a4d4-288bfa9b9044" providerId="ADAL" clId="{E39EDE94-B432-486D-A9B3-AF67EF7945F4}" dt="2024-12-13T16:47:00.027" v="1080" actId="26606"/>
          <ac:picMkLst>
            <pc:docMk/>
            <pc:sldMk cId="2479446775" sldId="357"/>
            <ac:picMk id="1026" creationId="{0A703AB2-A436-C589-1F67-9B32C7FD0E6A}"/>
          </ac:picMkLst>
        </pc:picChg>
        <pc:cxnChg chg="add del">
          <ac:chgData name="Brown, Sarah" userId="3674e25f-2c9f-42c4-a4d4-288bfa9b9044" providerId="ADAL" clId="{E39EDE94-B432-486D-A9B3-AF67EF7945F4}" dt="2024-12-13T16:46:59.988" v="1079" actId="26606"/>
          <ac:cxnSpMkLst>
            <pc:docMk/>
            <pc:sldMk cId="2479446775" sldId="357"/>
            <ac:cxnSpMk id="1033" creationId="{A4F35239-EB86-4ACB-91DE-4989620C2C1A}"/>
          </ac:cxnSpMkLst>
        </pc:cxnChg>
      </pc:sldChg>
      <pc:sldChg chg="modSp new mod ord">
        <pc:chgData name="Brown, Sarah" userId="3674e25f-2c9f-42c4-a4d4-288bfa9b9044" providerId="ADAL" clId="{E39EDE94-B432-486D-A9B3-AF67EF7945F4}" dt="2024-12-13T17:00:48.663" v="2196"/>
        <pc:sldMkLst>
          <pc:docMk/>
          <pc:sldMk cId="434598254" sldId="358"/>
        </pc:sldMkLst>
        <pc:spChg chg="mod">
          <ac:chgData name="Brown, Sarah" userId="3674e25f-2c9f-42c4-a4d4-288bfa9b9044" providerId="ADAL" clId="{E39EDE94-B432-486D-A9B3-AF67EF7945F4}" dt="2024-12-13T16:57:46.510" v="2157" actId="1076"/>
          <ac:spMkLst>
            <pc:docMk/>
            <pc:sldMk cId="434598254" sldId="358"/>
            <ac:spMk id="2" creationId="{41BEAFE5-B015-D8A5-6D97-6A34CEDE9E74}"/>
          </ac:spMkLst>
        </pc:spChg>
        <pc:spChg chg="mod">
          <ac:chgData name="Brown, Sarah" userId="3674e25f-2c9f-42c4-a4d4-288bfa9b9044" providerId="ADAL" clId="{E39EDE94-B432-486D-A9B3-AF67EF7945F4}" dt="2024-12-13T17:00:14.511" v="2194" actId="20577"/>
          <ac:spMkLst>
            <pc:docMk/>
            <pc:sldMk cId="434598254" sldId="358"/>
            <ac:spMk id="3" creationId="{3C00CF62-AC06-9C70-A8AC-BD8DAD505E92}"/>
          </ac:spMkLst>
        </pc:spChg>
      </pc:sldChg>
      <pc:sldChg chg="modSp new mod">
        <pc:chgData name="Brown, Sarah" userId="3674e25f-2c9f-42c4-a4d4-288bfa9b9044" providerId="ADAL" clId="{E39EDE94-B432-486D-A9B3-AF67EF7945F4}" dt="2024-12-13T17:07:04.842" v="2961" actId="20577"/>
        <pc:sldMkLst>
          <pc:docMk/>
          <pc:sldMk cId="3799841873" sldId="359"/>
        </pc:sldMkLst>
        <pc:spChg chg="mod">
          <ac:chgData name="Brown, Sarah" userId="3674e25f-2c9f-42c4-a4d4-288bfa9b9044" providerId="ADAL" clId="{E39EDE94-B432-486D-A9B3-AF67EF7945F4}" dt="2024-12-13T17:05:08.386" v="2935" actId="1076"/>
          <ac:spMkLst>
            <pc:docMk/>
            <pc:sldMk cId="3799841873" sldId="359"/>
            <ac:spMk id="2" creationId="{2F65749C-FAD7-D6F8-A240-33F3AFD15C79}"/>
          </ac:spMkLst>
        </pc:spChg>
        <pc:spChg chg="mod">
          <ac:chgData name="Brown, Sarah" userId="3674e25f-2c9f-42c4-a4d4-288bfa9b9044" providerId="ADAL" clId="{E39EDE94-B432-486D-A9B3-AF67EF7945F4}" dt="2024-12-13T17:07:04.842" v="2961" actId="20577"/>
          <ac:spMkLst>
            <pc:docMk/>
            <pc:sldMk cId="3799841873" sldId="359"/>
            <ac:spMk id="3" creationId="{A37E6414-4F7D-74AF-A988-04E127F2150C}"/>
          </ac:spMkLst>
        </pc:spChg>
      </pc:sldChg>
      <pc:sldChg chg="delSp modSp add mod ord">
        <pc:chgData name="Brown, Sarah" userId="3674e25f-2c9f-42c4-a4d4-288bfa9b9044" providerId="ADAL" clId="{E39EDE94-B432-486D-A9B3-AF67EF7945F4}" dt="2024-12-13T17:09:01.303" v="3163" actId="1076"/>
        <pc:sldMkLst>
          <pc:docMk/>
          <pc:sldMk cId="982981929" sldId="360"/>
        </pc:sldMkLst>
        <pc:spChg chg="mod">
          <ac:chgData name="Brown, Sarah" userId="3674e25f-2c9f-42c4-a4d4-288bfa9b9044" providerId="ADAL" clId="{E39EDE94-B432-486D-A9B3-AF67EF7945F4}" dt="2024-12-13T17:07:27.283" v="2978" actId="20577"/>
          <ac:spMkLst>
            <pc:docMk/>
            <pc:sldMk cId="982981929" sldId="360"/>
            <ac:spMk id="2" creationId="{B918EEC0-C1B2-D6C9-97F0-BA03F24A460A}"/>
          </ac:spMkLst>
        </pc:spChg>
        <pc:spChg chg="mod">
          <ac:chgData name="Brown, Sarah" userId="3674e25f-2c9f-42c4-a4d4-288bfa9b9044" providerId="ADAL" clId="{E39EDE94-B432-486D-A9B3-AF67EF7945F4}" dt="2024-12-13T17:09:01.303" v="3163" actId="1076"/>
          <ac:spMkLst>
            <pc:docMk/>
            <pc:sldMk cId="982981929" sldId="360"/>
            <ac:spMk id="5" creationId="{1E0BDB59-A3D4-C0D2-422D-F9D023FF6A0E}"/>
          </ac:spMkLst>
        </pc:spChg>
        <pc:picChg chg="del">
          <ac:chgData name="Brown, Sarah" userId="3674e25f-2c9f-42c4-a4d4-288bfa9b9044" providerId="ADAL" clId="{E39EDE94-B432-486D-A9B3-AF67EF7945F4}" dt="2024-12-13T17:07:29.577" v="2979" actId="478"/>
          <ac:picMkLst>
            <pc:docMk/>
            <pc:sldMk cId="982981929" sldId="360"/>
            <ac:picMk id="1028" creationId="{CED2D9C1-AC96-2FD9-A8FC-6D57350C1524}"/>
          </ac:picMkLst>
        </pc:picChg>
      </pc:sldChg>
      <pc:sldChg chg="modSp add mod">
        <pc:chgData name="Brown, Sarah" userId="3674e25f-2c9f-42c4-a4d4-288bfa9b9044" providerId="ADAL" clId="{E39EDE94-B432-486D-A9B3-AF67EF7945F4}" dt="2024-12-13T17:10:16.817" v="3424" actId="20577"/>
        <pc:sldMkLst>
          <pc:docMk/>
          <pc:sldMk cId="1482807162" sldId="361"/>
        </pc:sldMkLst>
        <pc:spChg chg="mod">
          <ac:chgData name="Brown, Sarah" userId="3674e25f-2c9f-42c4-a4d4-288bfa9b9044" providerId="ADAL" clId="{E39EDE94-B432-486D-A9B3-AF67EF7945F4}" dt="2024-12-13T17:09:09.810" v="3176" actId="20577"/>
          <ac:spMkLst>
            <pc:docMk/>
            <pc:sldMk cId="1482807162" sldId="361"/>
            <ac:spMk id="2" creationId="{B918EEC0-C1B2-D6C9-97F0-BA03F24A460A}"/>
          </ac:spMkLst>
        </pc:spChg>
        <pc:spChg chg="mod">
          <ac:chgData name="Brown, Sarah" userId="3674e25f-2c9f-42c4-a4d4-288bfa9b9044" providerId="ADAL" clId="{E39EDE94-B432-486D-A9B3-AF67EF7945F4}" dt="2024-12-13T17:10:16.817" v="3424" actId="20577"/>
          <ac:spMkLst>
            <pc:docMk/>
            <pc:sldMk cId="1482807162" sldId="361"/>
            <ac:spMk id="5" creationId="{1E0BDB59-A3D4-C0D2-422D-F9D023FF6A0E}"/>
          </ac:spMkLst>
        </pc:spChg>
      </pc:sldChg>
      <pc:sldChg chg="modSp add mod">
        <pc:chgData name="Brown, Sarah" userId="3674e25f-2c9f-42c4-a4d4-288bfa9b9044" providerId="ADAL" clId="{E39EDE94-B432-486D-A9B3-AF67EF7945F4}" dt="2024-12-13T17:13:06.057" v="3565" actId="20577"/>
        <pc:sldMkLst>
          <pc:docMk/>
          <pc:sldMk cId="1228068114" sldId="362"/>
        </pc:sldMkLst>
        <pc:spChg chg="mod">
          <ac:chgData name="Brown, Sarah" userId="3674e25f-2c9f-42c4-a4d4-288bfa9b9044" providerId="ADAL" clId="{E39EDE94-B432-486D-A9B3-AF67EF7945F4}" dt="2024-12-13T17:12:46.545" v="3442" actId="20577"/>
          <ac:spMkLst>
            <pc:docMk/>
            <pc:sldMk cId="1228068114" sldId="362"/>
            <ac:spMk id="2" creationId="{2F65749C-FAD7-D6F8-A240-33F3AFD15C79}"/>
          </ac:spMkLst>
        </pc:spChg>
        <pc:spChg chg="mod">
          <ac:chgData name="Brown, Sarah" userId="3674e25f-2c9f-42c4-a4d4-288bfa9b9044" providerId="ADAL" clId="{E39EDE94-B432-486D-A9B3-AF67EF7945F4}" dt="2024-12-13T17:13:06.057" v="3565" actId="20577"/>
          <ac:spMkLst>
            <pc:docMk/>
            <pc:sldMk cId="1228068114" sldId="362"/>
            <ac:spMk id="3" creationId="{A37E6414-4F7D-74AF-A988-04E127F2150C}"/>
          </ac:spMkLst>
        </pc:spChg>
      </pc:sldChg>
      <pc:sldChg chg="delSp modSp add mod">
        <pc:chgData name="Brown, Sarah" userId="3674e25f-2c9f-42c4-a4d4-288bfa9b9044" providerId="ADAL" clId="{E39EDE94-B432-486D-A9B3-AF67EF7945F4}" dt="2024-12-13T17:13:33.191" v="3618" actId="20577"/>
        <pc:sldMkLst>
          <pc:docMk/>
          <pc:sldMk cId="1570597704" sldId="363"/>
        </pc:sldMkLst>
        <pc:spChg chg="mod">
          <ac:chgData name="Brown, Sarah" userId="3674e25f-2c9f-42c4-a4d4-288bfa9b9044" providerId="ADAL" clId="{E39EDE94-B432-486D-A9B3-AF67EF7945F4}" dt="2024-12-13T17:13:25.457" v="3601" actId="20577"/>
          <ac:spMkLst>
            <pc:docMk/>
            <pc:sldMk cId="1570597704" sldId="363"/>
            <ac:spMk id="2" creationId="{B918EEC0-C1B2-D6C9-97F0-BA03F24A460A}"/>
          </ac:spMkLst>
        </pc:spChg>
        <pc:spChg chg="mod">
          <ac:chgData name="Brown, Sarah" userId="3674e25f-2c9f-42c4-a4d4-288bfa9b9044" providerId="ADAL" clId="{E39EDE94-B432-486D-A9B3-AF67EF7945F4}" dt="2024-12-13T17:13:33.191" v="3618" actId="20577"/>
          <ac:spMkLst>
            <pc:docMk/>
            <pc:sldMk cId="1570597704" sldId="363"/>
            <ac:spMk id="5" creationId="{1E0BDB59-A3D4-C0D2-422D-F9D023FF6A0E}"/>
          </ac:spMkLst>
        </pc:spChg>
        <pc:picChg chg="del">
          <ac:chgData name="Brown, Sarah" userId="3674e25f-2c9f-42c4-a4d4-288bfa9b9044" providerId="ADAL" clId="{E39EDE94-B432-486D-A9B3-AF67EF7945F4}" dt="2024-12-13T17:13:27.277" v="3602" actId="478"/>
          <ac:picMkLst>
            <pc:docMk/>
            <pc:sldMk cId="1570597704" sldId="363"/>
            <ac:picMk id="2050" creationId="{25F1B335-35A1-1801-0B4F-C78379543C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4400"/>
          </a:xfrm>
          <a:prstGeom prst="rect">
            <a:avLst/>
          </a:prstGeom>
        </p:spPr>
        <p:txBody>
          <a:bodyPr vert="horz" lIns="94988" tIns="47494" rIns="94988" bIns="47494" rtlCol="0"/>
          <a:lstStyle>
            <a:lvl1pPr algn="l">
              <a:defRPr sz="1200"/>
            </a:lvl1pPr>
          </a:lstStyle>
          <a:p>
            <a:endParaRPr lang="en-US"/>
          </a:p>
        </p:txBody>
      </p:sp>
      <p:sp>
        <p:nvSpPr>
          <p:cNvPr id="3" name="Date Placeholder 2"/>
          <p:cNvSpPr>
            <a:spLocks noGrp="1"/>
          </p:cNvSpPr>
          <p:nvPr>
            <p:ph type="dt" idx="1"/>
          </p:nvPr>
        </p:nvSpPr>
        <p:spPr>
          <a:xfrm>
            <a:off x="4060859" y="0"/>
            <a:ext cx="3106632" cy="474400"/>
          </a:xfrm>
          <a:prstGeom prst="rect">
            <a:avLst/>
          </a:prstGeom>
        </p:spPr>
        <p:txBody>
          <a:bodyPr vert="horz" lIns="94988" tIns="47494" rIns="94988" bIns="47494" rtlCol="0"/>
          <a:lstStyle>
            <a:lvl1pPr algn="r">
              <a:defRPr sz="1200"/>
            </a:lvl1pPr>
          </a:lstStyle>
          <a:p>
            <a:fld id="{46AC8686-BC93-45D9-B6BD-0357969006CA}" type="datetimeFigureOut">
              <a:t>1/9/2025</a:t>
            </a:fld>
            <a:endParaRPr lang="en-US"/>
          </a:p>
        </p:txBody>
      </p:sp>
      <p:sp>
        <p:nvSpPr>
          <p:cNvPr id="4" name="Slide Image Placeholder 3"/>
          <p:cNvSpPr>
            <a:spLocks noGrp="1" noRot="1" noChangeAspect="1"/>
          </p:cNvSpPr>
          <p:nvPr>
            <p:ph type="sldImg" idx="2"/>
          </p:nvPr>
        </p:nvSpPr>
        <p:spPr>
          <a:xfrm>
            <a:off x="747713" y="1182688"/>
            <a:ext cx="5673725" cy="3190875"/>
          </a:xfrm>
          <a:prstGeom prst="rect">
            <a:avLst/>
          </a:prstGeom>
          <a:noFill/>
          <a:ln w="12700">
            <a:solidFill>
              <a:prstClr val="black"/>
            </a:solidFill>
          </a:ln>
        </p:spPr>
        <p:txBody>
          <a:bodyPr vert="horz" lIns="94988" tIns="47494" rIns="94988" bIns="47494" rtlCol="0" anchor="ctr"/>
          <a:lstStyle/>
          <a:p>
            <a:endParaRPr lang="en-US"/>
          </a:p>
        </p:txBody>
      </p:sp>
      <p:sp>
        <p:nvSpPr>
          <p:cNvPr id="5" name="Notes Placeholder 4"/>
          <p:cNvSpPr>
            <a:spLocks noGrp="1"/>
          </p:cNvSpPr>
          <p:nvPr>
            <p:ph type="body" sz="quarter" idx="3"/>
          </p:nvPr>
        </p:nvSpPr>
        <p:spPr>
          <a:xfrm>
            <a:off x="716915" y="4550291"/>
            <a:ext cx="5735320" cy="3722965"/>
          </a:xfrm>
          <a:prstGeom prst="rect">
            <a:avLst/>
          </a:prstGeom>
        </p:spPr>
        <p:txBody>
          <a:bodyPr vert="horz" lIns="94988" tIns="47494" rIns="94988" bIns="474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80752"/>
            <a:ext cx="3106632" cy="474399"/>
          </a:xfrm>
          <a:prstGeom prst="rect">
            <a:avLst/>
          </a:prstGeom>
        </p:spPr>
        <p:txBody>
          <a:bodyPr vert="horz" lIns="94988" tIns="47494" rIns="94988" bIns="47494" rtlCol="0" anchor="b"/>
          <a:lstStyle>
            <a:lvl1pPr algn="l">
              <a:defRPr sz="1200"/>
            </a:lvl1pPr>
          </a:lstStyle>
          <a:p>
            <a:endParaRPr lang="en-US"/>
          </a:p>
        </p:txBody>
      </p:sp>
      <p:sp>
        <p:nvSpPr>
          <p:cNvPr id="7" name="Slide Number Placeholder 6"/>
          <p:cNvSpPr>
            <a:spLocks noGrp="1"/>
          </p:cNvSpPr>
          <p:nvPr>
            <p:ph type="sldNum" sz="quarter" idx="5"/>
          </p:nvPr>
        </p:nvSpPr>
        <p:spPr>
          <a:xfrm>
            <a:off x="4060859" y="8980752"/>
            <a:ext cx="3106632" cy="474399"/>
          </a:xfrm>
          <a:prstGeom prst="rect">
            <a:avLst/>
          </a:prstGeom>
        </p:spPr>
        <p:txBody>
          <a:bodyPr vert="horz" lIns="94988" tIns="47494" rIns="94988" bIns="47494" rtlCol="0" anchor="b"/>
          <a:lstStyle>
            <a:lvl1pPr algn="r">
              <a:defRPr sz="1200"/>
            </a:lvl1pPr>
          </a:lstStyle>
          <a:p>
            <a:fld id="{9826106C-71A8-4003-8957-7BDD0CF4D58C}" type="slidenum">
              <a:t>‹#›</a:t>
            </a:fld>
            <a:endParaRPr lang="en-US"/>
          </a:p>
        </p:txBody>
      </p:sp>
    </p:spTree>
    <p:extLst>
      <p:ext uri="{BB962C8B-B14F-4D97-AF65-F5344CB8AC3E}">
        <p14:creationId xmlns:p14="http://schemas.microsoft.com/office/powerpoint/2010/main" val="81535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26106C-71A8-4003-8957-7BDD0CF4D58C}" type="slidenum">
              <a:t>16</a:t>
            </a:fld>
            <a:endParaRPr lang="en-US"/>
          </a:p>
        </p:txBody>
      </p:sp>
    </p:spTree>
    <p:extLst>
      <p:ext uri="{BB962C8B-B14F-4D97-AF65-F5344CB8AC3E}">
        <p14:creationId xmlns:p14="http://schemas.microsoft.com/office/powerpoint/2010/main" val="279153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26106C-71A8-4003-8957-7BDD0CF4D58C}" type="slidenum">
              <a:t>17</a:t>
            </a:fld>
            <a:endParaRPr lang="en-US"/>
          </a:p>
        </p:txBody>
      </p:sp>
    </p:spTree>
    <p:extLst>
      <p:ext uri="{BB962C8B-B14F-4D97-AF65-F5344CB8AC3E}">
        <p14:creationId xmlns:p14="http://schemas.microsoft.com/office/powerpoint/2010/main" val="116498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26106C-71A8-4003-8957-7BDD0CF4D58C}" type="slidenum">
              <a:t>18</a:t>
            </a:fld>
            <a:endParaRPr lang="en-US"/>
          </a:p>
        </p:txBody>
      </p:sp>
    </p:spTree>
    <p:extLst>
      <p:ext uri="{BB962C8B-B14F-4D97-AF65-F5344CB8AC3E}">
        <p14:creationId xmlns:p14="http://schemas.microsoft.com/office/powerpoint/2010/main" val="411070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26106C-71A8-4003-8957-7BDD0CF4D58C}" type="slidenum">
              <a:t>19</a:t>
            </a:fld>
            <a:endParaRPr lang="en-US"/>
          </a:p>
        </p:txBody>
      </p:sp>
    </p:spTree>
    <p:extLst>
      <p:ext uri="{BB962C8B-B14F-4D97-AF65-F5344CB8AC3E}">
        <p14:creationId xmlns:p14="http://schemas.microsoft.com/office/powerpoint/2010/main" val="425213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26106C-71A8-4003-8957-7BDD0CF4D58C}" type="slidenum">
              <a:t>20</a:t>
            </a:fld>
            <a:endParaRPr lang="en-US"/>
          </a:p>
        </p:txBody>
      </p:sp>
    </p:spTree>
    <p:extLst>
      <p:ext uri="{BB962C8B-B14F-4D97-AF65-F5344CB8AC3E}">
        <p14:creationId xmlns:p14="http://schemas.microsoft.com/office/powerpoint/2010/main" val="155962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26106C-71A8-4003-8957-7BDD0CF4D58C}" type="slidenum">
              <a:t>21</a:t>
            </a:fld>
            <a:endParaRPr lang="en-US"/>
          </a:p>
        </p:txBody>
      </p:sp>
    </p:spTree>
    <p:extLst>
      <p:ext uri="{BB962C8B-B14F-4D97-AF65-F5344CB8AC3E}">
        <p14:creationId xmlns:p14="http://schemas.microsoft.com/office/powerpoint/2010/main" val="133209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26106C-71A8-4003-8957-7BDD0CF4D58C}" type="slidenum">
              <a:t>22</a:t>
            </a:fld>
            <a:endParaRPr lang="en-US"/>
          </a:p>
        </p:txBody>
      </p:sp>
    </p:spTree>
    <p:extLst>
      <p:ext uri="{BB962C8B-B14F-4D97-AF65-F5344CB8AC3E}">
        <p14:creationId xmlns:p14="http://schemas.microsoft.com/office/powerpoint/2010/main" val="325750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26106C-71A8-4003-8957-7BDD0CF4D58C}" type="slidenum">
              <a:t>23</a:t>
            </a:fld>
            <a:endParaRPr lang="en-US"/>
          </a:p>
        </p:txBody>
      </p:sp>
    </p:spTree>
    <p:extLst>
      <p:ext uri="{BB962C8B-B14F-4D97-AF65-F5344CB8AC3E}">
        <p14:creationId xmlns:p14="http://schemas.microsoft.com/office/powerpoint/2010/main" val="236009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171E64-FE02-4DE5-B72F-53C3706641C3}"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6417736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71E64-FE02-4DE5-B72F-53C3706641C3}"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17549703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71E64-FE02-4DE5-B72F-53C3706641C3}"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9286710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71E64-FE02-4DE5-B72F-53C3706641C3}"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2320282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71E64-FE02-4DE5-B72F-53C3706641C3}"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36504287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6171E64-FE02-4DE5-B72F-53C3706641C3}"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7631829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6171E64-FE02-4DE5-B72F-53C3706641C3}"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93616148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171E64-FE02-4DE5-B72F-53C3706641C3}"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18717639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171E64-FE02-4DE5-B72F-53C3706641C3}"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60122480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171E64-FE02-4DE5-B72F-53C3706641C3}"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1344548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71E64-FE02-4DE5-B72F-53C3706641C3}"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3504079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171E64-FE02-4DE5-B72F-53C3706641C3}"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518437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171E64-FE02-4DE5-B72F-53C3706641C3}"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334249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171E64-FE02-4DE5-B72F-53C3706641C3}"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9650289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71E64-FE02-4DE5-B72F-53C3706641C3}"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15688131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71E64-FE02-4DE5-B72F-53C3706641C3}"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66619664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71E64-FE02-4DE5-B72F-53C3706641C3}"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73146453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6171E64-FE02-4DE5-B72F-53C3706641C3}" type="datetimeFigureOut">
              <a:rPr lang="en-US" smtClean="0"/>
              <a:t>1/9/2025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1F18EF7-BE1E-4ECB-84D4-67C2B4D8F095}" type="slidenum">
              <a:rPr lang="en-US" smtClean="0"/>
              <a:t>‹#›</a:t>
            </a:fld>
            <a:endParaRPr lang="en-US"/>
          </a:p>
        </p:txBody>
      </p:sp>
    </p:spTree>
    <p:extLst>
      <p:ext uri="{BB962C8B-B14F-4D97-AF65-F5344CB8AC3E}">
        <p14:creationId xmlns:p14="http://schemas.microsoft.com/office/powerpoint/2010/main" val="2124151360"/>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yearbookordercenter.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highschool.herffjones.com/secom/school/TX/Elkins%20High%20School/42006412000/4415/buildpackage/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yvonne.leijaleroux@fortbendisd.gov" TargetMode="External"/><Relationship Id="rId2" Type="http://schemas.openxmlformats.org/officeDocument/2006/relationships/hyperlink" Target="mailto:Sarah.brown@fortbendisd.gov" TargetMode="External"/><Relationship Id="rId1" Type="http://schemas.openxmlformats.org/officeDocument/2006/relationships/slideLayout" Target="../slideLayouts/slideLayout2.xml"/><Relationship Id="rId5" Type="http://schemas.openxmlformats.org/officeDocument/2006/relationships/hyperlink" Target="mailto:elias.reyes@fortbendisd.gov" TargetMode="External"/><Relationship Id="rId4" Type="http://schemas.openxmlformats.org/officeDocument/2006/relationships/hyperlink" Target="mailto:lotanna.nneji@fortbendisd.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ortbendisd.revtrak.net/FBISD-Schools-1082/hs/EHS/ehs-class-of-2025/#/list"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elias.reyes@fortbendisd.gov" TargetMode="External"/><Relationship Id="rId5" Type="http://schemas.openxmlformats.org/officeDocument/2006/relationships/hyperlink" Target="http://cady.com/schedule"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AD000AA6-1491-42F5-AEB4-EB9AB05F607C}"/>
              </a:ext>
            </a:extLst>
          </p:cNvPr>
          <p:cNvSpPr>
            <a:spLocks noGrp="1"/>
          </p:cNvSpPr>
          <p:nvPr>
            <p:ph type="ctrTitle"/>
          </p:nvPr>
        </p:nvSpPr>
        <p:spPr>
          <a:xfrm>
            <a:off x="5458407" y="1720338"/>
            <a:ext cx="6558133" cy="3400400"/>
          </a:xfrm>
        </p:spPr>
        <p:txBody>
          <a:bodyPr anchor="t">
            <a:normAutofit fontScale="90000"/>
          </a:bodyPr>
          <a:lstStyle/>
          <a:p>
            <a:pPr algn="ctr"/>
            <a:r>
              <a:rPr lang="en-US" b="1" dirty="0">
                <a:solidFill>
                  <a:srgbClr val="F7D00D"/>
                </a:solidFill>
              </a:rPr>
              <a:t>class of 2025</a:t>
            </a:r>
            <a:br>
              <a:rPr lang="en-US" dirty="0">
                <a:solidFill>
                  <a:srgbClr val="F7D00D"/>
                </a:solidFill>
              </a:rPr>
            </a:br>
            <a:r>
              <a:rPr lang="en-US" dirty="0">
                <a:solidFill>
                  <a:srgbClr val="F7D00D"/>
                </a:solidFill>
              </a:rPr>
              <a:t>Senior</a:t>
            </a:r>
            <a:br>
              <a:rPr lang="en-US" dirty="0">
                <a:solidFill>
                  <a:srgbClr val="F7D00D"/>
                </a:solidFill>
              </a:rPr>
            </a:br>
            <a:r>
              <a:rPr lang="en-US" dirty="0">
                <a:solidFill>
                  <a:srgbClr val="F7D00D"/>
                </a:solidFill>
              </a:rPr>
              <a:t> Meeting</a:t>
            </a:r>
            <a:br>
              <a:rPr lang="en-US" dirty="0">
                <a:solidFill>
                  <a:srgbClr val="F7D00D"/>
                </a:solidFill>
              </a:rPr>
            </a:br>
            <a:r>
              <a:rPr lang="en-US" dirty="0">
                <a:solidFill>
                  <a:srgbClr val="F7D00D"/>
                </a:solidFill>
              </a:rPr>
              <a:t>Spring 2025 Updates &amp; reminders</a:t>
            </a:r>
          </a:p>
        </p:txBody>
      </p:sp>
      <p:sp>
        <p:nvSpPr>
          <p:cNvPr id="2" name="Slide Number Placeholder 1">
            <a:extLst>
              <a:ext uri="{FF2B5EF4-FFF2-40B4-BE49-F238E27FC236}">
                <a16:creationId xmlns:a16="http://schemas.microsoft.com/office/drawing/2014/main" id="{DD8E2DC9-A06B-F6C9-EAA3-04EC77BC6C3C}"/>
              </a:ext>
            </a:extLst>
          </p:cNvPr>
          <p:cNvSpPr>
            <a:spLocks noGrp="1"/>
          </p:cNvSpPr>
          <p:nvPr>
            <p:ph type="sldNum" sz="quarter" idx="12"/>
          </p:nvPr>
        </p:nvSpPr>
        <p:spPr/>
        <p:txBody>
          <a:bodyPr/>
          <a:lstStyle/>
          <a:p>
            <a:fld id="{91F18EF7-BE1E-4ECB-84D4-67C2B4D8F095}" type="slidenum">
              <a:rPr lang="en-US" smtClean="0"/>
              <a:t>1</a:t>
            </a:fld>
            <a:endParaRPr lang="en-US"/>
          </a:p>
        </p:txBody>
      </p:sp>
      <p:pic>
        <p:nvPicPr>
          <p:cNvPr id="5" name="Picture 4" descr="A blue and yellow logo&#10;&#10;Description automatically generated">
            <a:extLst>
              <a:ext uri="{FF2B5EF4-FFF2-40B4-BE49-F238E27FC236}">
                <a16:creationId xmlns:a16="http://schemas.microsoft.com/office/drawing/2014/main" id="{DE45AC36-15B5-AD0F-72A1-1CE5D5D2B5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6678" y="1737261"/>
            <a:ext cx="4021729" cy="338347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E2F9AC-F2D3-2449-CD1D-A986ECCDD66F}"/>
              </a:ext>
            </a:extLst>
          </p:cNvPr>
          <p:cNvSpPr>
            <a:spLocks noGrp="1"/>
          </p:cNvSpPr>
          <p:nvPr>
            <p:ph type="title"/>
          </p:nvPr>
        </p:nvSpPr>
        <p:spPr>
          <a:xfrm>
            <a:off x="0" y="0"/>
            <a:ext cx="12192000" cy="826572"/>
          </a:xfrm>
        </p:spPr>
        <p:txBody>
          <a:bodyPr anchor="b">
            <a:normAutofit/>
          </a:bodyPr>
          <a:lstStyle/>
          <a:p>
            <a:pPr algn="ctr"/>
            <a:r>
              <a:rPr lang="en-US" err="1">
                <a:solidFill>
                  <a:srgbClr val="F7D00D"/>
                </a:solidFill>
              </a:rPr>
              <a:t>SenioR</a:t>
            </a:r>
            <a:r>
              <a:rPr lang="en-US">
                <a:solidFill>
                  <a:srgbClr val="F7D00D"/>
                </a:solidFill>
              </a:rPr>
              <a:t> Pictures Continued</a:t>
            </a:r>
          </a:p>
        </p:txBody>
      </p:sp>
      <p:sp>
        <p:nvSpPr>
          <p:cNvPr id="7" name="Content Placeholder 4">
            <a:extLst>
              <a:ext uri="{FF2B5EF4-FFF2-40B4-BE49-F238E27FC236}">
                <a16:creationId xmlns:a16="http://schemas.microsoft.com/office/drawing/2014/main" id="{EF9D53F1-578F-1673-41CE-37ADF53220D7}"/>
              </a:ext>
            </a:extLst>
          </p:cNvPr>
          <p:cNvSpPr>
            <a:spLocks noGrp="1"/>
          </p:cNvSpPr>
          <p:nvPr>
            <p:ph idx="1"/>
          </p:nvPr>
        </p:nvSpPr>
        <p:spPr>
          <a:xfrm>
            <a:off x="3892905" y="1567971"/>
            <a:ext cx="7594573" cy="4561895"/>
          </a:xfrm>
        </p:spPr>
        <p:txBody>
          <a:bodyPr vert="horz" lIns="91440" tIns="45720" rIns="91440" bIns="45720" rtlCol="0" anchor="t">
            <a:noAutofit/>
          </a:bodyPr>
          <a:lstStyle/>
          <a:p>
            <a:pPr marL="0" indent="0">
              <a:buNone/>
            </a:pPr>
            <a:r>
              <a:rPr lang="en-US" dirty="0"/>
              <a:t>We only have one more road shoot day left for seniors to have their portraits done on campus. Please make sure your student checks with their teacher before making an appointment. We will have times available through 5pm to accommodate students after school.  *You must register for your time on the CADY website.</a:t>
            </a:r>
          </a:p>
          <a:p>
            <a:pPr marL="0" indent="0">
              <a:buNone/>
            </a:pPr>
            <a:r>
              <a:rPr lang="en-US" sz="2800" dirty="0"/>
              <a:t>February 13, 2025</a:t>
            </a:r>
          </a:p>
          <a:p>
            <a:endParaRPr lang="en-US" dirty="0"/>
          </a:p>
          <a:p>
            <a:pPr marL="0" indent="0">
              <a:lnSpc>
                <a:spcPct val="120000"/>
              </a:lnSpc>
              <a:buNone/>
            </a:pPr>
            <a:endParaRPr lang="en-US" dirty="0"/>
          </a:p>
        </p:txBody>
      </p:sp>
      <p:sp>
        <p:nvSpPr>
          <p:cNvPr id="8" name="Date Placeholder 6">
            <a:extLst>
              <a:ext uri="{FF2B5EF4-FFF2-40B4-BE49-F238E27FC236}">
                <a16:creationId xmlns:a16="http://schemas.microsoft.com/office/drawing/2014/main" id="{DD4EE58C-3CD6-40ED-7897-822BDCE8535B}"/>
              </a:ext>
            </a:extLst>
          </p:cNvPr>
          <p:cNvSpPr>
            <a:spLocks noGrp="1"/>
          </p:cNvSpPr>
          <p:nvPr>
            <p:ph type="dt" sz="half" idx="10"/>
          </p:nvPr>
        </p:nvSpPr>
        <p:spPr/>
        <p:txBody>
          <a:bodyPr/>
          <a:lstStyle/>
          <a:p>
            <a:pPr>
              <a:spcAft>
                <a:spcPts val="600"/>
              </a:spcAft>
            </a:pPr>
            <a:fld id="{380AC60B-92B8-421D-A36F-457DDFFE23B3}" type="datetime1">
              <a:rPr lang="en-US" smtClean="0">
                <a:solidFill>
                  <a:srgbClr val="000000"/>
                </a:solidFill>
              </a:rPr>
              <a:pPr>
                <a:spcAft>
                  <a:spcPts val="600"/>
                </a:spcAft>
              </a:pPr>
              <a:t>1/9/2025</a:t>
            </a:fld>
            <a:endParaRPr lang="en-US">
              <a:solidFill>
                <a:srgbClr val="000000"/>
              </a:solidFill>
            </a:endParaRPr>
          </a:p>
        </p:txBody>
      </p:sp>
      <p:sp>
        <p:nvSpPr>
          <p:cNvPr id="9" name="Slide Number Placeholder 2">
            <a:extLst>
              <a:ext uri="{FF2B5EF4-FFF2-40B4-BE49-F238E27FC236}">
                <a16:creationId xmlns:a16="http://schemas.microsoft.com/office/drawing/2014/main" id="{328D0D41-0ADD-27B6-B29E-24AAC242AC26}"/>
              </a:ext>
            </a:extLst>
          </p:cNvPr>
          <p:cNvSpPr>
            <a:spLocks noGrp="1"/>
          </p:cNvSpPr>
          <p:nvPr>
            <p:ph type="sldNum" sz="quarter" idx="12"/>
          </p:nvPr>
        </p:nvSpPr>
        <p:spPr/>
        <p:txBody>
          <a:bodyPr>
            <a:normAutofit/>
          </a:bodyPr>
          <a:lstStyle/>
          <a:p>
            <a:pPr>
              <a:spcAft>
                <a:spcPts val="600"/>
              </a:spcAft>
            </a:pPr>
            <a:fld id="{91F18EF7-BE1E-4ECB-84D4-67C2B4D8F095}" type="slidenum">
              <a:rPr lang="en-US" smtClean="0"/>
              <a:pPr>
                <a:spcAft>
                  <a:spcPts val="600"/>
                </a:spcAft>
              </a:pPr>
              <a:t>10</a:t>
            </a:fld>
            <a:endParaRPr lang="en-US"/>
          </a:p>
        </p:txBody>
      </p:sp>
      <p:pic>
        <p:nvPicPr>
          <p:cNvPr id="6" name="Picture 6">
            <a:extLst>
              <a:ext uri="{FF2B5EF4-FFF2-40B4-BE49-F238E27FC236}">
                <a16:creationId xmlns:a16="http://schemas.microsoft.com/office/drawing/2014/main" id="{56C74E7C-E59A-41A5-79D5-910C64461A43}"/>
              </a:ext>
            </a:extLst>
          </p:cNvPr>
          <p:cNvPicPr>
            <a:picLocks noChangeAspect="1"/>
          </p:cNvPicPr>
          <p:nvPr/>
        </p:nvPicPr>
        <p:blipFill>
          <a:blip r:embed="rId2"/>
          <a:stretch>
            <a:fillRect/>
          </a:stretch>
        </p:blipFill>
        <p:spPr>
          <a:xfrm>
            <a:off x="179543" y="1567971"/>
            <a:ext cx="3713362" cy="3722058"/>
          </a:xfrm>
          <a:prstGeom prst="rect">
            <a:avLst/>
          </a:prstGeom>
          <a:noFill/>
        </p:spPr>
      </p:pic>
    </p:spTree>
    <p:extLst>
      <p:ext uri="{BB962C8B-B14F-4D97-AF65-F5344CB8AC3E}">
        <p14:creationId xmlns:p14="http://schemas.microsoft.com/office/powerpoint/2010/main" val="281351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D89DC0-92B4-4977-ECE3-17E728EEC154}"/>
              </a:ext>
            </a:extLst>
          </p:cNvPr>
          <p:cNvSpPr>
            <a:spLocks noGrp="1"/>
          </p:cNvSpPr>
          <p:nvPr>
            <p:ph type="title"/>
          </p:nvPr>
        </p:nvSpPr>
        <p:spPr>
          <a:xfrm>
            <a:off x="3448050" y="0"/>
            <a:ext cx="5295900" cy="826572"/>
          </a:xfrm>
        </p:spPr>
        <p:txBody>
          <a:bodyPr anchor="b">
            <a:normAutofit/>
          </a:bodyPr>
          <a:lstStyle/>
          <a:p>
            <a:pPr algn="ctr"/>
            <a:r>
              <a:rPr lang="en-US">
                <a:solidFill>
                  <a:srgbClr val="F7D00D"/>
                </a:solidFill>
              </a:rPr>
              <a:t>Yearbook</a:t>
            </a:r>
          </a:p>
        </p:txBody>
      </p:sp>
      <p:sp>
        <p:nvSpPr>
          <p:cNvPr id="9" name="Content Placeholder 4">
            <a:extLst>
              <a:ext uri="{FF2B5EF4-FFF2-40B4-BE49-F238E27FC236}">
                <a16:creationId xmlns:a16="http://schemas.microsoft.com/office/drawing/2014/main" id="{B796A4E3-7385-35B9-E0D7-75F262C92651}"/>
              </a:ext>
            </a:extLst>
          </p:cNvPr>
          <p:cNvSpPr>
            <a:spLocks noGrp="1"/>
          </p:cNvSpPr>
          <p:nvPr>
            <p:ph idx="1"/>
          </p:nvPr>
        </p:nvSpPr>
        <p:spPr>
          <a:xfrm>
            <a:off x="4231571" y="852715"/>
            <a:ext cx="7594573" cy="5886752"/>
          </a:xfrm>
        </p:spPr>
        <p:txBody>
          <a:bodyPr vert="horz" lIns="91440" tIns="45720" rIns="91440" bIns="45720" rtlCol="0" anchor="t">
            <a:noAutofit/>
          </a:bodyPr>
          <a:lstStyle/>
          <a:p>
            <a:pPr marL="0" indent="0">
              <a:lnSpc>
                <a:spcPct val="120000"/>
              </a:lnSpc>
              <a:buNone/>
            </a:pPr>
            <a:r>
              <a:rPr lang="en-US" sz="2400" dirty="0">
                <a:hlinkClick r:id="rId2"/>
              </a:rPr>
              <a:t>www.yearbookordercenter.com</a:t>
            </a:r>
            <a:endParaRPr lang="en-US" sz="2400" dirty="0"/>
          </a:p>
          <a:p>
            <a:pPr marL="0" indent="0">
              <a:lnSpc>
                <a:spcPct val="120000"/>
              </a:lnSpc>
              <a:buNone/>
            </a:pPr>
            <a:r>
              <a:rPr lang="en-US" sz="2400" dirty="0">
                <a:solidFill>
                  <a:srgbClr val="F7D00D"/>
                </a:solidFill>
              </a:rPr>
              <a:t>Job #6946</a:t>
            </a:r>
          </a:p>
          <a:p>
            <a:pPr marL="0" indent="0">
              <a:lnSpc>
                <a:spcPct val="120000"/>
              </a:lnSpc>
              <a:buNone/>
            </a:pPr>
            <a:r>
              <a:rPr lang="en-US" sz="2400" dirty="0"/>
              <a:t>Yearbooks are still on sale for the 2024-2025 school year.</a:t>
            </a:r>
          </a:p>
          <a:p>
            <a:pPr marL="0" indent="0">
              <a:lnSpc>
                <a:spcPct val="120000"/>
              </a:lnSpc>
              <a:buNone/>
            </a:pPr>
            <a:endParaRPr lang="en-US" sz="2400" dirty="0"/>
          </a:p>
          <a:p>
            <a:pPr marL="0" indent="0">
              <a:lnSpc>
                <a:spcPct val="120000"/>
              </a:lnSpc>
              <a:buNone/>
            </a:pPr>
            <a:r>
              <a:rPr lang="en-US" sz="2400" dirty="0"/>
              <a:t>The book will be release in the summer (2025). Along with personalization options, seniors may also have their book shipped.</a:t>
            </a:r>
          </a:p>
        </p:txBody>
      </p:sp>
      <p:sp>
        <p:nvSpPr>
          <p:cNvPr id="10" name="Date Placeholder 6">
            <a:extLst>
              <a:ext uri="{FF2B5EF4-FFF2-40B4-BE49-F238E27FC236}">
                <a16:creationId xmlns:a16="http://schemas.microsoft.com/office/drawing/2014/main" id="{C2B2CAB2-19FC-002F-42A4-F563EF554651}"/>
              </a:ext>
            </a:extLst>
          </p:cNvPr>
          <p:cNvSpPr>
            <a:spLocks noGrp="1"/>
          </p:cNvSpPr>
          <p:nvPr>
            <p:ph type="dt" sz="half" idx="10"/>
          </p:nvPr>
        </p:nvSpPr>
        <p:spPr/>
        <p:txBody>
          <a:bodyPr/>
          <a:lstStyle/>
          <a:p>
            <a:pPr>
              <a:spcAft>
                <a:spcPts val="600"/>
              </a:spcAft>
            </a:pPr>
            <a:fld id="{380AC60B-92B8-421D-A36F-457DDFFE23B3}" type="datetime1">
              <a:rPr lang="en-US" smtClean="0">
                <a:solidFill>
                  <a:srgbClr val="000000"/>
                </a:solidFill>
              </a:rPr>
              <a:pPr>
                <a:spcAft>
                  <a:spcPts val="600"/>
                </a:spcAft>
              </a:pPr>
              <a:t>1/9/2025</a:t>
            </a:fld>
            <a:endParaRPr lang="en-US">
              <a:solidFill>
                <a:srgbClr val="000000"/>
              </a:solidFill>
            </a:endParaRPr>
          </a:p>
        </p:txBody>
      </p:sp>
      <p:sp>
        <p:nvSpPr>
          <p:cNvPr id="11" name="Slide Number Placeholder 2">
            <a:extLst>
              <a:ext uri="{FF2B5EF4-FFF2-40B4-BE49-F238E27FC236}">
                <a16:creationId xmlns:a16="http://schemas.microsoft.com/office/drawing/2014/main" id="{92F4FBCA-12DA-0E32-7DB2-56A2AEC9C8CA}"/>
              </a:ext>
            </a:extLst>
          </p:cNvPr>
          <p:cNvSpPr>
            <a:spLocks noGrp="1"/>
          </p:cNvSpPr>
          <p:nvPr>
            <p:ph type="sldNum" sz="quarter" idx="12"/>
          </p:nvPr>
        </p:nvSpPr>
        <p:spPr/>
        <p:txBody>
          <a:bodyPr>
            <a:normAutofit/>
          </a:bodyPr>
          <a:lstStyle/>
          <a:p>
            <a:pPr>
              <a:spcAft>
                <a:spcPts val="600"/>
              </a:spcAft>
            </a:pPr>
            <a:fld id="{91F18EF7-BE1E-4ECB-84D4-67C2B4D8F095}" type="slidenum">
              <a:rPr lang="en-US" smtClean="0"/>
              <a:pPr>
                <a:spcAft>
                  <a:spcPts val="600"/>
                </a:spcAft>
              </a:pPr>
              <a:t>11</a:t>
            </a:fld>
            <a:endParaRPr lang="en-US"/>
          </a:p>
        </p:txBody>
      </p:sp>
      <p:pic>
        <p:nvPicPr>
          <p:cNvPr id="15" name="Picture 14" descr="A qr code with a dinosaur">
            <a:extLst>
              <a:ext uri="{FF2B5EF4-FFF2-40B4-BE49-F238E27FC236}">
                <a16:creationId xmlns:a16="http://schemas.microsoft.com/office/drawing/2014/main" id="{788ABF71-8BA2-1303-53FB-2375B1F1B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43" y="1572319"/>
            <a:ext cx="3713362" cy="3713362"/>
          </a:xfrm>
          <a:prstGeom prst="rect">
            <a:avLst/>
          </a:prstGeom>
        </p:spPr>
      </p:pic>
    </p:spTree>
    <p:extLst>
      <p:ext uri="{BB962C8B-B14F-4D97-AF65-F5344CB8AC3E}">
        <p14:creationId xmlns:p14="http://schemas.microsoft.com/office/powerpoint/2010/main" val="112341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D89DC0-92B4-4977-ECE3-17E728EEC154}"/>
              </a:ext>
            </a:extLst>
          </p:cNvPr>
          <p:cNvSpPr>
            <a:spLocks noGrp="1"/>
          </p:cNvSpPr>
          <p:nvPr>
            <p:ph type="title"/>
          </p:nvPr>
        </p:nvSpPr>
        <p:spPr>
          <a:xfrm>
            <a:off x="7908392" y="733425"/>
            <a:ext cx="3583953" cy="3500246"/>
          </a:xfrm>
        </p:spPr>
        <p:txBody>
          <a:bodyPr vert="horz" lIns="91440" tIns="45720" rIns="91440" bIns="45720" rtlCol="0" anchor="b">
            <a:normAutofit fontScale="90000"/>
          </a:bodyPr>
          <a:lstStyle/>
          <a:p>
            <a:r>
              <a:rPr lang="en-US" sz="4400" dirty="0">
                <a:solidFill>
                  <a:srgbClr val="FFC000"/>
                </a:solidFill>
              </a:rPr>
              <a:t>Yearbook senior ads</a:t>
            </a:r>
            <a:br>
              <a:rPr lang="en-US" sz="3200" dirty="0">
                <a:solidFill>
                  <a:srgbClr val="FFC000"/>
                </a:solidFill>
              </a:rPr>
            </a:br>
            <a:br>
              <a:rPr lang="en-US" sz="3200" dirty="0"/>
            </a:br>
            <a:r>
              <a:rPr lang="en-US" sz="3200" dirty="0"/>
              <a:t>Orders due on April 7, 2025</a:t>
            </a:r>
          </a:p>
        </p:txBody>
      </p:sp>
      <p:sp>
        <p:nvSpPr>
          <p:cNvPr id="1031" name="Rectangle 1030">
            <a:extLst>
              <a:ext uri="{FF2B5EF4-FFF2-40B4-BE49-F238E27FC236}">
                <a16:creationId xmlns:a16="http://schemas.microsoft.com/office/drawing/2014/main" id="{0A760627-7F98-49F3-99E6-ED04C739B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D1F88FD4-9011-4A6F-AB39-4DE7E445F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A703AB2-A436-C589-1F67-9B32C7FD0E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42893" y="1151910"/>
            <a:ext cx="4538696" cy="4584542"/>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6">
            <a:extLst>
              <a:ext uri="{FF2B5EF4-FFF2-40B4-BE49-F238E27FC236}">
                <a16:creationId xmlns:a16="http://schemas.microsoft.com/office/drawing/2014/main" id="{C2B2CAB2-19FC-002F-42A4-F563EF554651}"/>
              </a:ext>
            </a:extLst>
          </p:cNvPr>
          <p:cNvSpPr>
            <a:spLocks noGrp="1"/>
          </p:cNvSpPr>
          <p:nvPr>
            <p:ph type="dt" sz="half" idx="10"/>
          </p:nvPr>
        </p:nvSpPr>
        <p:spPr>
          <a:xfrm>
            <a:off x="7678736" y="6309360"/>
            <a:ext cx="2743200" cy="365125"/>
          </a:xfrm>
        </p:spPr>
        <p:txBody>
          <a:bodyPr vert="horz" lIns="91440" tIns="45720" rIns="91440" bIns="45720" rtlCol="0" anchor="ctr">
            <a:normAutofit/>
          </a:bodyPr>
          <a:lstStyle/>
          <a:p>
            <a:pPr defTabSz="914400">
              <a:spcAft>
                <a:spcPts val="600"/>
              </a:spcAft>
            </a:pPr>
            <a:fld id="{380AC60B-92B8-421D-A36F-457DDFFE23B3}" type="datetime1">
              <a:rPr lang="en-US" smtClean="0"/>
              <a:pPr defTabSz="914400">
                <a:spcAft>
                  <a:spcPts val="600"/>
                </a:spcAft>
              </a:pPr>
              <a:t>1/9/2025</a:t>
            </a:fld>
            <a:endParaRPr lang="en-US"/>
          </a:p>
        </p:txBody>
      </p:sp>
      <p:sp>
        <p:nvSpPr>
          <p:cNvPr id="11" name="Slide Number Placeholder 2">
            <a:extLst>
              <a:ext uri="{FF2B5EF4-FFF2-40B4-BE49-F238E27FC236}">
                <a16:creationId xmlns:a16="http://schemas.microsoft.com/office/drawing/2014/main" id="{92F4FBCA-12DA-0E32-7DB2-56A2AEC9C8CA}"/>
              </a:ext>
            </a:extLst>
          </p:cNvPr>
          <p:cNvSpPr>
            <a:spLocks noGrp="1"/>
          </p:cNvSpPr>
          <p:nvPr>
            <p:ph type="sldNum" sz="quarter" idx="12"/>
          </p:nvPr>
        </p:nvSpPr>
        <p:spPr>
          <a:xfrm>
            <a:off x="10514011" y="6309360"/>
            <a:ext cx="753545" cy="365125"/>
          </a:xfrm>
        </p:spPr>
        <p:txBody>
          <a:bodyPr vert="horz" lIns="91440" tIns="45720" rIns="91440" bIns="45720" rtlCol="0" anchor="ctr">
            <a:normAutofit/>
          </a:bodyPr>
          <a:lstStyle/>
          <a:p>
            <a:pPr defTabSz="914400">
              <a:spcAft>
                <a:spcPts val="600"/>
              </a:spcAft>
            </a:pPr>
            <a:fld id="{91F18EF7-BE1E-4ECB-84D4-67C2B4D8F095}" type="slidenum">
              <a:rPr lang="en-US" smtClean="0"/>
              <a:pPr defTabSz="914400">
                <a:spcAft>
                  <a:spcPts val="600"/>
                </a:spcAft>
              </a:pPr>
              <a:t>12</a:t>
            </a:fld>
            <a:endParaRPr lang="en-US"/>
          </a:p>
        </p:txBody>
      </p:sp>
    </p:spTree>
    <p:extLst>
      <p:ext uri="{BB962C8B-B14F-4D97-AF65-F5344CB8AC3E}">
        <p14:creationId xmlns:p14="http://schemas.microsoft.com/office/powerpoint/2010/main" val="247944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43FE-15D0-3DF8-1298-81E94A37A0AD}"/>
              </a:ext>
            </a:extLst>
          </p:cNvPr>
          <p:cNvSpPr>
            <a:spLocks noGrp="1"/>
          </p:cNvSpPr>
          <p:nvPr>
            <p:ph type="title"/>
          </p:nvPr>
        </p:nvSpPr>
        <p:spPr>
          <a:xfrm>
            <a:off x="913795" y="208547"/>
            <a:ext cx="10343735" cy="1105743"/>
          </a:xfrm>
        </p:spPr>
        <p:txBody>
          <a:bodyPr/>
          <a:lstStyle/>
          <a:p>
            <a:r>
              <a:rPr lang="en-US">
                <a:solidFill>
                  <a:srgbClr val="F7D00D"/>
                </a:solidFill>
              </a:rPr>
              <a:t>Cap &amp; Gown </a:t>
            </a:r>
            <a:br>
              <a:rPr lang="en-US">
                <a:solidFill>
                  <a:srgbClr val="F7D00D"/>
                </a:solidFill>
              </a:rPr>
            </a:br>
            <a:r>
              <a:rPr lang="en-US">
                <a:solidFill>
                  <a:srgbClr val="F7D00D"/>
                </a:solidFill>
              </a:rPr>
              <a:t>graduation</a:t>
            </a:r>
          </a:p>
        </p:txBody>
      </p:sp>
      <p:sp>
        <p:nvSpPr>
          <p:cNvPr id="3" name="Content Placeholder 2">
            <a:extLst>
              <a:ext uri="{FF2B5EF4-FFF2-40B4-BE49-F238E27FC236}">
                <a16:creationId xmlns:a16="http://schemas.microsoft.com/office/drawing/2014/main" id="{BA688406-7063-5A1D-0207-B18AB99BED77}"/>
              </a:ext>
            </a:extLst>
          </p:cNvPr>
          <p:cNvSpPr>
            <a:spLocks noGrp="1"/>
          </p:cNvSpPr>
          <p:nvPr>
            <p:ph idx="1"/>
          </p:nvPr>
        </p:nvSpPr>
        <p:spPr>
          <a:xfrm>
            <a:off x="390616" y="1547345"/>
            <a:ext cx="7617042" cy="5310655"/>
          </a:xfrm>
        </p:spPr>
        <p:txBody>
          <a:bodyPr>
            <a:normAutofit/>
          </a:bodyPr>
          <a:lstStyle/>
          <a:p>
            <a:pPr>
              <a:buFont typeface="Wingdings" panose="05000000000000000000" pitchFamily="2" charset="2"/>
              <a:buChar char="v"/>
            </a:pPr>
            <a:r>
              <a:rPr lang="en-US" dirty="0"/>
              <a:t>Dilly Campus Supply is our Vendor for everything graduation</a:t>
            </a:r>
          </a:p>
          <a:p>
            <a:pPr>
              <a:buFont typeface="Wingdings" panose="05000000000000000000" pitchFamily="2" charset="2"/>
              <a:buChar char="v"/>
            </a:pPr>
            <a:r>
              <a:rPr lang="en-US" dirty="0"/>
              <a:t>You may re-use a cap and gown from either Class of 2023 or Class of 2024</a:t>
            </a:r>
          </a:p>
          <a:p>
            <a:pPr>
              <a:buFont typeface="Wingdings" panose="05000000000000000000" pitchFamily="2" charset="2"/>
              <a:buChar char="v"/>
            </a:pPr>
            <a:r>
              <a:rPr lang="en-US" dirty="0"/>
              <a:t>If you order online before March 1, 2025, or have placed an order on campus in October 2024 your cap and gown available for pick-up during lunches at Elkins HS on April 1, 2025</a:t>
            </a:r>
          </a:p>
          <a:p>
            <a:pPr>
              <a:buFont typeface="Wingdings" panose="05000000000000000000" pitchFamily="2" charset="2"/>
              <a:buChar char="v"/>
            </a:pPr>
            <a:r>
              <a:rPr lang="en-US" dirty="0"/>
              <a:t>If you do not order by March 1, 2025, you will have to go to a Dilly Campus Supply location to pick up your cap and gown. </a:t>
            </a:r>
          </a:p>
          <a:p>
            <a:pPr>
              <a:buFont typeface="Wingdings" panose="05000000000000000000" pitchFamily="2" charset="2"/>
              <a:buChar char="v"/>
            </a:pPr>
            <a:r>
              <a:rPr lang="en-US" dirty="0"/>
              <a:t>Link to purchase: </a:t>
            </a:r>
            <a:r>
              <a:rPr lang="en-US" dirty="0">
                <a:hlinkClick r:id="rId2"/>
              </a:rPr>
              <a:t>https://highschool.herffjones.com/secom/school/TX/Elkins%20High%20School/42006412000/4415/buildpackage/1</a:t>
            </a:r>
            <a:r>
              <a:rPr lang="en-US" dirty="0"/>
              <a:t> </a:t>
            </a:r>
          </a:p>
          <a:p>
            <a:endParaRPr lang="en-US" sz="1600" dirty="0"/>
          </a:p>
        </p:txBody>
      </p:sp>
      <p:sp>
        <p:nvSpPr>
          <p:cNvPr id="4" name="Slide Number Placeholder 3">
            <a:extLst>
              <a:ext uri="{FF2B5EF4-FFF2-40B4-BE49-F238E27FC236}">
                <a16:creationId xmlns:a16="http://schemas.microsoft.com/office/drawing/2014/main" id="{96C4B02C-9868-4A65-4C9B-2118BA443AC1}"/>
              </a:ext>
            </a:extLst>
          </p:cNvPr>
          <p:cNvSpPr>
            <a:spLocks noGrp="1"/>
          </p:cNvSpPr>
          <p:nvPr>
            <p:ph type="sldNum" sz="quarter" idx="12"/>
          </p:nvPr>
        </p:nvSpPr>
        <p:spPr/>
        <p:txBody>
          <a:bodyPr/>
          <a:lstStyle/>
          <a:p>
            <a:fld id="{91F18EF7-BE1E-4ECB-84D4-67C2B4D8F095}" type="slidenum">
              <a:rPr lang="en-US" smtClean="0"/>
              <a:t>13</a:t>
            </a:fld>
            <a:endParaRPr lang="en-US"/>
          </a:p>
        </p:txBody>
      </p:sp>
      <p:pic>
        <p:nvPicPr>
          <p:cNvPr id="6" name="Picture 5">
            <a:extLst>
              <a:ext uri="{FF2B5EF4-FFF2-40B4-BE49-F238E27FC236}">
                <a16:creationId xmlns:a16="http://schemas.microsoft.com/office/drawing/2014/main" id="{ED24D8AB-49EB-37B0-0BA7-4523DC4CE619}"/>
              </a:ext>
            </a:extLst>
          </p:cNvPr>
          <p:cNvPicPr>
            <a:picLocks noChangeAspect="1"/>
          </p:cNvPicPr>
          <p:nvPr/>
        </p:nvPicPr>
        <p:blipFill>
          <a:blip r:embed="rId3"/>
          <a:stretch>
            <a:fillRect/>
          </a:stretch>
        </p:blipFill>
        <p:spPr>
          <a:xfrm>
            <a:off x="8344781" y="2036196"/>
            <a:ext cx="3456603" cy="3336024"/>
          </a:xfrm>
          <a:prstGeom prst="rect">
            <a:avLst/>
          </a:prstGeom>
        </p:spPr>
      </p:pic>
    </p:spTree>
    <p:extLst>
      <p:ext uri="{BB962C8B-B14F-4D97-AF65-F5344CB8AC3E}">
        <p14:creationId xmlns:p14="http://schemas.microsoft.com/office/powerpoint/2010/main" val="342534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749C-FAD7-D6F8-A240-33F3AFD15C79}"/>
              </a:ext>
            </a:extLst>
          </p:cNvPr>
          <p:cNvSpPr>
            <a:spLocks noGrp="1"/>
          </p:cNvSpPr>
          <p:nvPr>
            <p:ph type="title"/>
          </p:nvPr>
        </p:nvSpPr>
        <p:spPr>
          <a:xfrm>
            <a:off x="789507" y="-53561"/>
            <a:ext cx="10353761" cy="1326321"/>
          </a:xfrm>
        </p:spPr>
        <p:txBody>
          <a:bodyPr/>
          <a:lstStyle/>
          <a:p>
            <a:r>
              <a:rPr lang="en-US">
                <a:solidFill>
                  <a:srgbClr val="FFC000"/>
                </a:solidFill>
              </a:rPr>
              <a:t>Senior Serve</a:t>
            </a:r>
            <a:endParaRPr lang="en-US" dirty="0">
              <a:solidFill>
                <a:srgbClr val="FFC000"/>
              </a:solidFill>
            </a:endParaRPr>
          </a:p>
        </p:txBody>
      </p:sp>
      <p:sp>
        <p:nvSpPr>
          <p:cNvPr id="3" name="Content Placeholder 2">
            <a:extLst>
              <a:ext uri="{FF2B5EF4-FFF2-40B4-BE49-F238E27FC236}">
                <a16:creationId xmlns:a16="http://schemas.microsoft.com/office/drawing/2014/main" id="{A37E6414-4F7D-74AF-A988-04E127F2150C}"/>
              </a:ext>
            </a:extLst>
          </p:cNvPr>
          <p:cNvSpPr>
            <a:spLocks noGrp="1"/>
          </p:cNvSpPr>
          <p:nvPr>
            <p:ph idx="1"/>
          </p:nvPr>
        </p:nvSpPr>
        <p:spPr>
          <a:xfrm>
            <a:off x="442112" y="1126324"/>
            <a:ext cx="8115962" cy="5478662"/>
          </a:xfrm>
        </p:spPr>
        <p:txBody>
          <a:bodyPr>
            <a:normAutofit/>
          </a:bodyPr>
          <a:lstStyle/>
          <a:p>
            <a:r>
              <a:rPr lang="en-US" dirty="0"/>
              <a:t>Date of Event:  Saturday, February 8, 2025</a:t>
            </a:r>
          </a:p>
          <a:p>
            <a:r>
              <a:rPr lang="en-US" dirty="0"/>
              <a:t>We still have tables available for students to purchase – closes Wednesday, January 15, 2025.</a:t>
            </a:r>
          </a:p>
          <a:p>
            <a:r>
              <a:rPr lang="en-US" dirty="0"/>
              <a:t>Students decorate their own table (ex: theme of Alice in Wonderland), serve food to their guests, provide their own desserts, and put on a skit</a:t>
            </a:r>
          </a:p>
          <a:p>
            <a:r>
              <a:rPr lang="en-US" dirty="0"/>
              <a:t>Guests will purchase tickets to their own table of choice</a:t>
            </a:r>
          </a:p>
          <a:p>
            <a:r>
              <a:rPr lang="en-US" dirty="0"/>
              <a:t>Silent Auction Items</a:t>
            </a:r>
          </a:p>
          <a:p>
            <a:r>
              <a:rPr lang="en-US" dirty="0"/>
              <a:t>All money goes directly to the Class of 2025 for upcoming events (Senior Breakfast, Senior Raffle Prizes, Senior Sunset, Transportation for Walks, etc.)</a:t>
            </a:r>
          </a:p>
        </p:txBody>
      </p:sp>
      <p:sp>
        <p:nvSpPr>
          <p:cNvPr id="4" name="Slide Number Placeholder 3">
            <a:extLst>
              <a:ext uri="{FF2B5EF4-FFF2-40B4-BE49-F238E27FC236}">
                <a16:creationId xmlns:a16="http://schemas.microsoft.com/office/drawing/2014/main" id="{BCB0DEC8-DE72-BB14-E084-A179642E7A06}"/>
              </a:ext>
            </a:extLst>
          </p:cNvPr>
          <p:cNvSpPr>
            <a:spLocks noGrp="1"/>
          </p:cNvSpPr>
          <p:nvPr>
            <p:ph type="sldNum" sz="quarter" idx="12"/>
          </p:nvPr>
        </p:nvSpPr>
        <p:spPr/>
        <p:txBody>
          <a:bodyPr/>
          <a:lstStyle/>
          <a:p>
            <a:fld id="{91F18EF7-BE1E-4ECB-84D4-67C2B4D8F095}" type="slidenum">
              <a:rPr lang="en-US" smtClean="0"/>
              <a:t>14</a:t>
            </a:fld>
            <a:endParaRPr lang="en-US"/>
          </a:p>
        </p:txBody>
      </p:sp>
      <p:pic>
        <p:nvPicPr>
          <p:cNvPr id="6" name="Picture 5">
            <a:extLst>
              <a:ext uri="{FF2B5EF4-FFF2-40B4-BE49-F238E27FC236}">
                <a16:creationId xmlns:a16="http://schemas.microsoft.com/office/drawing/2014/main" id="{D7C0AA0B-EE6D-402C-622B-955FF087710F}"/>
              </a:ext>
            </a:extLst>
          </p:cNvPr>
          <p:cNvPicPr>
            <a:picLocks noChangeAspect="1"/>
          </p:cNvPicPr>
          <p:nvPr/>
        </p:nvPicPr>
        <p:blipFill>
          <a:blip r:embed="rId2"/>
          <a:stretch>
            <a:fillRect/>
          </a:stretch>
        </p:blipFill>
        <p:spPr>
          <a:xfrm>
            <a:off x="8779328" y="2080915"/>
            <a:ext cx="3056853" cy="2966946"/>
          </a:xfrm>
          <a:prstGeom prst="rect">
            <a:avLst/>
          </a:prstGeom>
        </p:spPr>
      </p:pic>
    </p:spTree>
    <p:extLst>
      <p:ext uri="{BB962C8B-B14F-4D97-AF65-F5344CB8AC3E}">
        <p14:creationId xmlns:p14="http://schemas.microsoft.com/office/powerpoint/2010/main" val="379984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749C-FAD7-D6F8-A240-33F3AFD15C79}"/>
              </a:ext>
            </a:extLst>
          </p:cNvPr>
          <p:cNvSpPr>
            <a:spLocks noGrp="1"/>
          </p:cNvSpPr>
          <p:nvPr>
            <p:ph type="title"/>
          </p:nvPr>
        </p:nvSpPr>
        <p:spPr>
          <a:xfrm>
            <a:off x="789507" y="-53561"/>
            <a:ext cx="10353761" cy="1326321"/>
          </a:xfrm>
        </p:spPr>
        <p:txBody>
          <a:bodyPr/>
          <a:lstStyle/>
          <a:p>
            <a:r>
              <a:rPr lang="en-US" dirty="0" err="1">
                <a:solidFill>
                  <a:srgbClr val="FFC000"/>
                </a:solidFill>
              </a:rPr>
              <a:t>Pto</a:t>
            </a:r>
            <a:r>
              <a:rPr lang="en-US" dirty="0">
                <a:solidFill>
                  <a:srgbClr val="FFC000"/>
                </a:solidFill>
              </a:rPr>
              <a:t> spring event</a:t>
            </a:r>
          </a:p>
        </p:txBody>
      </p:sp>
      <p:sp>
        <p:nvSpPr>
          <p:cNvPr id="3" name="Content Placeholder 2">
            <a:extLst>
              <a:ext uri="{FF2B5EF4-FFF2-40B4-BE49-F238E27FC236}">
                <a16:creationId xmlns:a16="http://schemas.microsoft.com/office/drawing/2014/main" id="{A37E6414-4F7D-74AF-A988-04E127F2150C}"/>
              </a:ext>
            </a:extLst>
          </p:cNvPr>
          <p:cNvSpPr>
            <a:spLocks noGrp="1"/>
          </p:cNvSpPr>
          <p:nvPr>
            <p:ph idx="1"/>
          </p:nvPr>
        </p:nvSpPr>
        <p:spPr>
          <a:xfrm>
            <a:off x="442112" y="1126324"/>
            <a:ext cx="10825444" cy="4756951"/>
          </a:xfrm>
        </p:spPr>
        <p:txBody>
          <a:bodyPr>
            <a:normAutofit/>
          </a:bodyPr>
          <a:lstStyle/>
          <a:p>
            <a:r>
              <a:rPr lang="en-US" dirty="0"/>
              <a:t>Wednesday, March 5, 2025</a:t>
            </a:r>
          </a:p>
          <a:p>
            <a:r>
              <a:rPr lang="en-US" dirty="0"/>
              <a:t>Field Day!</a:t>
            </a:r>
          </a:p>
          <a:p>
            <a:r>
              <a:rPr lang="en-US" dirty="0"/>
              <a:t>PTO will send out information about donations and volunteers soon</a:t>
            </a:r>
          </a:p>
        </p:txBody>
      </p:sp>
      <p:sp>
        <p:nvSpPr>
          <p:cNvPr id="4" name="Slide Number Placeholder 3">
            <a:extLst>
              <a:ext uri="{FF2B5EF4-FFF2-40B4-BE49-F238E27FC236}">
                <a16:creationId xmlns:a16="http://schemas.microsoft.com/office/drawing/2014/main" id="{BCB0DEC8-DE72-BB14-E084-A179642E7A06}"/>
              </a:ext>
            </a:extLst>
          </p:cNvPr>
          <p:cNvSpPr>
            <a:spLocks noGrp="1"/>
          </p:cNvSpPr>
          <p:nvPr>
            <p:ph type="sldNum" sz="quarter" idx="12"/>
          </p:nvPr>
        </p:nvSpPr>
        <p:spPr/>
        <p:txBody>
          <a:bodyPr/>
          <a:lstStyle/>
          <a:p>
            <a:fld id="{91F18EF7-BE1E-4ECB-84D4-67C2B4D8F095}" type="slidenum">
              <a:rPr lang="en-US" smtClean="0"/>
              <a:t>15</a:t>
            </a:fld>
            <a:endParaRPr lang="en-US"/>
          </a:p>
        </p:txBody>
      </p:sp>
    </p:spTree>
    <p:extLst>
      <p:ext uri="{BB962C8B-B14F-4D97-AF65-F5344CB8AC3E}">
        <p14:creationId xmlns:p14="http://schemas.microsoft.com/office/powerpoint/2010/main" val="1228068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C0-C1B2-D6C9-97F0-BA03F24A460A}"/>
              </a:ext>
            </a:extLst>
          </p:cNvPr>
          <p:cNvSpPr>
            <a:spLocks noGrp="1"/>
          </p:cNvSpPr>
          <p:nvPr>
            <p:ph type="title"/>
          </p:nvPr>
        </p:nvSpPr>
        <p:spPr>
          <a:xfrm>
            <a:off x="913795" y="198521"/>
            <a:ext cx="10343735" cy="985427"/>
          </a:xfrm>
        </p:spPr>
        <p:txBody>
          <a:bodyPr>
            <a:normAutofit/>
          </a:bodyPr>
          <a:lstStyle/>
          <a:p>
            <a:r>
              <a:rPr lang="en-US" dirty="0">
                <a:solidFill>
                  <a:srgbClr val="F7D00D"/>
                </a:solidFill>
              </a:rPr>
              <a:t>Senior dinner</a:t>
            </a:r>
          </a:p>
        </p:txBody>
      </p:sp>
      <p:sp>
        <p:nvSpPr>
          <p:cNvPr id="5" name="Content Placeholder 4">
            <a:extLst>
              <a:ext uri="{FF2B5EF4-FFF2-40B4-BE49-F238E27FC236}">
                <a16:creationId xmlns:a16="http://schemas.microsoft.com/office/drawing/2014/main" id="{1E0BDB59-A3D4-C0D2-422D-F9D023FF6A0E}"/>
              </a:ext>
            </a:extLst>
          </p:cNvPr>
          <p:cNvSpPr>
            <a:spLocks noGrp="1"/>
          </p:cNvSpPr>
          <p:nvPr>
            <p:ph idx="1"/>
          </p:nvPr>
        </p:nvSpPr>
        <p:spPr>
          <a:xfrm>
            <a:off x="1461279" y="1451539"/>
            <a:ext cx="8987738" cy="4431736"/>
          </a:xfrm>
        </p:spPr>
        <p:txBody>
          <a:bodyPr vert="horz" lIns="91440" tIns="45720" rIns="91440" bIns="45720" rtlCol="0">
            <a:normAutofit fontScale="70000" lnSpcReduction="20000"/>
          </a:bodyPr>
          <a:lstStyle/>
          <a:p>
            <a:pPr marL="0" indent="0">
              <a:buNone/>
            </a:pPr>
            <a:r>
              <a:rPr lang="en-US" sz="4000" dirty="0">
                <a:solidFill>
                  <a:srgbClr val="F7D00D"/>
                </a:solidFill>
              </a:rPr>
              <a:t>When: </a:t>
            </a:r>
          </a:p>
          <a:p>
            <a:pPr marL="0" indent="0">
              <a:buNone/>
            </a:pPr>
            <a:r>
              <a:rPr lang="en-US" sz="4000" dirty="0"/>
              <a:t>Wednesday, April 9, 2025 (only for active Elkins HS Seniors – no guests)</a:t>
            </a:r>
          </a:p>
          <a:p>
            <a:pPr marL="0" indent="0">
              <a:buNone/>
            </a:pPr>
            <a:r>
              <a:rPr lang="en-US" sz="4000" dirty="0">
                <a:solidFill>
                  <a:srgbClr val="F7D00D"/>
                </a:solidFill>
              </a:rPr>
              <a:t>Where: </a:t>
            </a:r>
          </a:p>
          <a:p>
            <a:pPr marL="0" indent="0">
              <a:buNone/>
            </a:pPr>
            <a:r>
              <a:rPr lang="en-US" sz="4000" dirty="0"/>
              <a:t>Safari Texas</a:t>
            </a:r>
          </a:p>
          <a:p>
            <a:pPr marL="0" indent="0">
              <a:buNone/>
            </a:pPr>
            <a:endParaRPr lang="en-US" sz="4000" dirty="0"/>
          </a:p>
          <a:p>
            <a:pPr marL="0" indent="0">
              <a:buNone/>
            </a:pPr>
            <a:r>
              <a:rPr lang="en-US" sz="4000" dirty="0"/>
              <a:t>*Doors open at 5:30pm and sit down dinner will be served at 6:00pm</a:t>
            </a:r>
          </a:p>
          <a:p>
            <a:pPr marL="0" indent="0">
              <a:buNone/>
            </a:pPr>
            <a:endParaRPr lang="en-US" sz="4000" dirty="0"/>
          </a:p>
        </p:txBody>
      </p:sp>
      <p:sp>
        <p:nvSpPr>
          <p:cNvPr id="16" name="Slide Number Placeholder 15">
            <a:extLst>
              <a:ext uri="{FF2B5EF4-FFF2-40B4-BE49-F238E27FC236}">
                <a16:creationId xmlns:a16="http://schemas.microsoft.com/office/drawing/2014/main" id="{229ED318-0C0D-BC21-12EE-27BFE339636C}"/>
              </a:ext>
            </a:extLst>
          </p:cNvPr>
          <p:cNvSpPr>
            <a:spLocks noGrp="1"/>
          </p:cNvSpPr>
          <p:nvPr>
            <p:ph type="sldNum" sz="quarter" idx="12"/>
          </p:nvPr>
        </p:nvSpPr>
        <p:spPr/>
        <p:txBody>
          <a:bodyPr>
            <a:normAutofit/>
          </a:bodyPr>
          <a:lstStyle/>
          <a:p>
            <a:pPr>
              <a:spcAft>
                <a:spcPts val="600"/>
              </a:spcAft>
            </a:pPr>
            <a:fld id="{91F18EF7-BE1E-4ECB-84D4-67C2B4D8F095}" type="slidenum">
              <a:rPr lang="en-US"/>
              <a:pPr>
                <a:spcAft>
                  <a:spcPts val="600"/>
                </a:spcAft>
              </a:pPr>
              <a:t>16</a:t>
            </a:fld>
            <a:endParaRPr lang="en-US"/>
          </a:p>
        </p:txBody>
      </p:sp>
      <p:sp>
        <p:nvSpPr>
          <p:cNvPr id="12" name="TextBox 11">
            <a:extLst>
              <a:ext uri="{FF2B5EF4-FFF2-40B4-BE49-F238E27FC236}">
                <a16:creationId xmlns:a16="http://schemas.microsoft.com/office/drawing/2014/main" id="{52A07D31-1551-EE1D-12E6-FF4148E4777F}"/>
              </a:ext>
            </a:extLst>
          </p:cNvPr>
          <p:cNvSpPr txBox="1"/>
          <p:nvPr/>
        </p:nvSpPr>
        <p:spPr>
          <a:xfrm>
            <a:off x="8749678" y="1939636"/>
            <a:ext cx="1268223" cy="831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982981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C0-C1B2-D6C9-97F0-BA03F24A460A}"/>
              </a:ext>
            </a:extLst>
          </p:cNvPr>
          <p:cNvSpPr>
            <a:spLocks noGrp="1"/>
          </p:cNvSpPr>
          <p:nvPr>
            <p:ph type="title"/>
          </p:nvPr>
        </p:nvSpPr>
        <p:spPr>
          <a:xfrm>
            <a:off x="913795" y="198521"/>
            <a:ext cx="10343735" cy="985427"/>
          </a:xfrm>
        </p:spPr>
        <p:txBody>
          <a:bodyPr>
            <a:normAutofit/>
          </a:bodyPr>
          <a:lstStyle/>
          <a:p>
            <a:r>
              <a:rPr lang="en-US" dirty="0">
                <a:solidFill>
                  <a:srgbClr val="F7D00D"/>
                </a:solidFill>
              </a:rPr>
              <a:t>Powder puff</a:t>
            </a:r>
          </a:p>
        </p:txBody>
      </p:sp>
      <p:sp>
        <p:nvSpPr>
          <p:cNvPr id="5" name="Content Placeholder 4">
            <a:extLst>
              <a:ext uri="{FF2B5EF4-FFF2-40B4-BE49-F238E27FC236}">
                <a16:creationId xmlns:a16="http://schemas.microsoft.com/office/drawing/2014/main" id="{1E0BDB59-A3D4-C0D2-422D-F9D023FF6A0E}"/>
              </a:ext>
            </a:extLst>
          </p:cNvPr>
          <p:cNvSpPr>
            <a:spLocks noGrp="1"/>
          </p:cNvSpPr>
          <p:nvPr>
            <p:ph idx="1"/>
          </p:nvPr>
        </p:nvSpPr>
        <p:spPr>
          <a:xfrm>
            <a:off x="843752" y="1213132"/>
            <a:ext cx="10047031" cy="4431736"/>
          </a:xfrm>
        </p:spPr>
        <p:txBody>
          <a:bodyPr vert="horz" lIns="91440" tIns="45720" rIns="91440" bIns="45720" rtlCol="0">
            <a:normAutofit fontScale="62500" lnSpcReduction="20000"/>
          </a:bodyPr>
          <a:lstStyle/>
          <a:p>
            <a:pPr marL="0" indent="0">
              <a:buNone/>
            </a:pPr>
            <a:r>
              <a:rPr lang="en-US" sz="4000" dirty="0">
                <a:solidFill>
                  <a:srgbClr val="F7D00D"/>
                </a:solidFill>
              </a:rPr>
              <a:t>When: </a:t>
            </a:r>
          </a:p>
          <a:p>
            <a:pPr marL="0" indent="0">
              <a:buNone/>
            </a:pPr>
            <a:r>
              <a:rPr lang="en-US" sz="4000" dirty="0"/>
              <a:t>Thursday, April 24, 2025 (Juniors vs. Seniors), Kick-Off at 6pm</a:t>
            </a:r>
          </a:p>
          <a:p>
            <a:pPr marL="0" indent="0">
              <a:buNone/>
            </a:pPr>
            <a:endParaRPr lang="en-US" sz="4000" dirty="0"/>
          </a:p>
          <a:p>
            <a:pPr marL="0" indent="0">
              <a:buNone/>
            </a:pPr>
            <a:r>
              <a:rPr lang="en-US" sz="4000" dirty="0">
                <a:solidFill>
                  <a:srgbClr val="F7D00D"/>
                </a:solidFill>
              </a:rPr>
              <a:t>Where: </a:t>
            </a:r>
          </a:p>
          <a:p>
            <a:pPr marL="0" indent="0">
              <a:buNone/>
            </a:pPr>
            <a:r>
              <a:rPr lang="en-US" sz="4000" dirty="0"/>
              <a:t>Elkins HS Football Stadium</a:t>
            </a:r>
          </a:p>
          <a:p>
            <a:pPr marL="0" indent="0">
              <a:buNone/>
            </a:pPr>
            <a:endParaRPr lang="en-US" sz="4000" dirty="0"/>
          </a:p>
          <a:p>
            <a:pPr marL="0" indent="0">
              <a:buNone/>
            </a:pPr>
            <a:r>
              <a:rPr lang="en-US" sz="4000" dirty="0"/>
              <a:t>*A sign-up genius will be sent out before Spring Break for those interested in playing (girls) or cheering (boys)</a:t>
            </a:r>
          </a:p>
          <a:p>
            <a:pPr marL="0" indent="0">
              <a:buNone/>
            </a:pPr>
            <a:endParaRPr lang="en-US" sz="4000" dirty="0"/>
          </a:p>
        </p:txBody>
      </p:sp>
      <p:sp>
        <p:nvSpPr>
          <p:cNvPr id="16" name="Slide Number Placeholder 15">
            <a:extLst>
              <a:ext uri="{FF2B5EF4-FFF2-40B4-BE49-F238E27FC236}">
                <a16:creationId xmlns:a16="http://schemas.microsoft.com/office/drawing/2014/main" id="{229ED318-0C0D-BC21-12EE-27BFE339636C}"/>
              </a:ext>
            </a:extLst>
          </p:cNvPr>
          <p:cNvSpPr>
            <a:spLocks noGrp="1"/>
          </p:cNvSpPr>
          <p:nvPr>
            <p:ph type="sldNum" sz="quarter" idx="12"/>
          </p:nvPr>
        </p:nvSpPr>
        <p:spPr/>
        <p:txBody>
          <a:bodyPr>
            <a:normAutofit/>
          </a:bodyPr>
          <a:lstStyle/>
          <a:p>
            <a:pPr>
              <a:spcAft>
                <a:spcPts val="600"/>
              </a:spcAft>
            </a:pPr>
            <a:fld id="{91F18EF7-BE1E-4ECB-84D4-67C2B4D8F095}" type="slidenum">
              <a:rPr lang="en-US"/>
              <a:pPr>
                <a:spcAft>
                  <a:spcPts val="600"/>
                </a:spcAft>
              </a:pPr>
              <a:t>17</a:t>
            </a:fld>
            <a:endParaRPr lang="en-US"/>
          </a:p>
        </p:txBody>
      </p:sp>
      <p:sp>
        <p:nvSpPr>
          <p:cNvPr id="12" name="TextBox 11">
            <a:extLst>
              <a:ext uri="{FF2B5EF4-FFF2-40B4-BE49-F238E27FC236}">
                <a16:creationId xmlns:a16="http://schemas.microsoft.com/office/drawing/2014/main" id="{52A07D31-1551-EE1D-12E6-FF4148E4777F}"/>
              </a:ext>
            </a:extLst>
          </p:cNvPr>
          <p:cNvSpPr txBox="1"/>
          <p:nvPr/>
        </p:nvSpPr>
        <p:spPr>
          <a:xfrm>
            <a:off x="8749678" y="1939636"/>
            <a:ext cx="1268223" cy="831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482807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C0-C1B2-D6C9-97F0-BA03F24A460A}"/>
              </a:ext>
            </a:extLst>
          </p:cNvPr>
          <p:cNvSpPr>
            <a:spLocks noGrp="1"/>
          </p:cNvSpPr>
          <p:nvPr>
            <p:ph type="title"/>
          </p:nvPr>
        </p:nvSpPr>
        <p:spPr>
          <a:xfrm>
            <a:off x="913795" y="198521"/>
            <a:ext cx="10343735" cy="985427"/>
          </a:xfrm>
        </p:spPr>
        <p:txBody>
          <a:bodyPr>
            <a:normAutofit/>
          </a:bodyPr>
          <a:lstStyle/>
          <a:p>
            <a:r>
              <a:rPr lang="en-US">
                <a:solidFill>
                  <a:srgbClr val="F7D00D"/>
                </a:solidFill>
              </a:rPr>
              <a:t>Prom &amp; Venue</a:t>
            </a:r>
          </a:p>
        </p:txBody>
      </p:sp>
      <p:sp>
        <p:nvSpPr>
          <p:cNvPr id="5" name="Content Placeholder 4">
            <a:extLst>
              <a:ext uri="{FF2B5EF4-FFF2-40B4-BE49-F238E27FC236}">
                <a16:creationId xmlns:a16="http://schemas.microsoft.com/office/drawing/2014/main" id="{1E0BDB59-A3D4-C0D2-422D-F9D023FF6A0E}"/>
              </a:ext>
            </a:extLst>
          </p:cNvPr>
          <p:cNvSpPr>
            <a:spLocks noGrp="1"/>
          </p:cNvSpPr>
          <p:nvPr>
            <p:ph idx="1"/>
          </p:nvPr>
        </p:nvSpPr>
        <p:spPr>
          <a:xfrm>
            <a:off x="543674" y="1634100"/>
            <a:ext cx="5750593" cy="4882109"/>
          </a:xfrm>
        </p:spPr>
        <p:txBody>
          <a:bodyPr vert="horz" lIns="91440" tIns="45720" rIns="91440" bIns="45720" rtlCol="0">
            <a:normAutofit fontScale="70000" lnSpcReduction="20000"/>
          </a:bodyPr>
          <a:lstStyle/>
          <a:p>
            <a:pPr marL="0" indent="0">
              <a:buNone/>
            </a:pPr>
            <a:r>
              <a:rPr lang="en-US" sz="4000" dirty="0">
                <a:solidFill>
                  <a:srgbClr val="F7D00D"/>
                </a:solidFill>
              </a:rPr>
              <a:t>When: </a:t>
            </a:r>
          </a:p>
          <a:p>
            <a:pPr marL="0" indent="0">
              <a:buNone/>
            </a:pPr>
            <a:r>
              <a:rPr lang="en-US" sz="4000" dirty="0"/>
              <a:t>April 26, 2025, 8pm to 11pm (no entry after 9:30pm)</a:t>
            </a:r>
          </a:p>
          <a:p>
            <a:pPr marL="0" indent="0">
              <a:buNone/>
            </a:pPr>
            <a:r>
              <a:rPr lang="en-US" sz="4000" dirty="0">
                <a:solidFill>
                  <a:srgbClr val="F7D00D"/>
                </a:solidFill>
              </a:rPr>
              <a:t>Where: </a:t>
            </a:r>
          </a:p>
          <a:p>
            <a:pPr marL="0" indent="0">
              <a:buNone/>
            </a:pPr>
            <a:r>
              <a:rPr lang="en-US" sz="4000" dirty="0"/>
              <a:t>The Bell Tower on 34</a:t>
            </a:r>
            <a:r>
              <a:rPr lang="en-US" sz="4000" baseline="30000" dirty="0"/>
              <a:t>th</a:t>
            </a:r>
            <a:endParaRPr lang="en-US" sz="4000" dirty="0"/>
          </a:p>
          <a:p>
            <a:pPr marL="0" indent="0">
              <a:buNone/>
            </a:pPr>
            <a:endParaRPr lang="en-US" sz="4000" dirty="0"/>
          </a:p>
          <a:p>
            <a:pPr marL="0" indent="0">
              <a:buNone/>
            </a:pPr>
            <a:r>
              <a:rPr lang="en-US" sz="4000" dirty="0"/>
              <a:t>*Guest forms available in early April 2025 &amp; posted in Schoology Group</a:t>
            </a:r>
          </a:p>
        </p:txBody>
      </p:sp>
      <p:sp>
        <p:nvSpPr>
          <p:cNvPr id="16" name="Slide Number Placeholder 15">
            <a:extLst>
              <a:ext uri="{FF2B5EF4-FFF2-40B4-BE49-F238E27FC236}">
                <a16:creationId xmlns:a16="http://schemas.microsoft.com/office/drawing/2014/main" id="{229ED318-0C0D-BC21-12EE-27BFE339636C}"/>
              </a:ext>
            </a:extLst>
          </p:cNvPr>
          <p:cNvSpPr>
            <a:spLocks noGrp="1"/>
          </p:cNvSpPr>
          <p:nvPr>
            <p:ph type="sldNum" sz="quarter" idx="12"/>
          </p:nvPr>
        </p:nvSpPr>
        <p:spPr/>
        <p:txBody>
          <a:bodyPr>
            <a:normAutofit/>
          </a:bodyPr>
          <a:lstStyle/>
          <a:p>
            <a:pPr>
              <a:spcAft>
                <a:spcPts val="600"/>
              </a:spcAft>
            </a:pPr>
            <a:fld id="{91F18EF7-BE1E-4ECB-84D4-67C2B4D8F095}" type="slidenum">
              <a:rPr lang="en-US"/>
              <a:pPr>
                <a:spcAft>
                  <a:spcPts val="600"/>
                </a:spcAft>
              </a:pPr>
              <a:t>18</a:t>
            </a:fld>
            <a:endParaRPr lang="en-US"/>
          </a:p>
        </p:txBody>
      </p:sp>
      <p:pic>
        <p:nvPicPr>
          <p:cNvPr id="1028" name="Picture 4">
            <a:extLst>
              <a:ext uri="{FF2B5EF4-FFF2-40B4-BE49-F238E27FC236}">
                <a16:creationId xmlns:a16="http://schemas.microsoft.com/office/drawing/2014/main" id="{CED2D9C1-AC96-2FD9-A8FC-6D57350C152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88076" y="1751635"/>
            <a:ext cx="4833257" cy="3222171"/>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2A07D31-1551-EE1D-12E6-FF4148E4777F}"/>
              </a:ext>
            </a:extLst>
          </p:cNvPr>
          <p:cNvSpPr txBox="1"/>
          <p:nvPr/>
        </p:nvSpPr>
        <p:spPr>
          <a:xfrm>
            <a:off x="8749678" y="1939636"/>
            <a:ext cx="1268223" cy="831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674556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C0-C1B2-D6C9-97F0-BA03F24A460A}"/>
              </a:ext>
            </a:extLst>
          </p:cNvPr>
          <p:cNvSpPr>
            <a:spLocks noGrp="1"/>
          </p:cNvSpPr>
          <p:nvPr>
            <p:ph type="title"/>
          </p:nvPr>
        </p:nvSpPr>
        <p:spPr>
          <a:xfrm>
            <a:off x="903769" y="198521"/>
            <a:ext cx="10363787" cy="925269"/>
          </a:xfrm>
        </p:spPr>
        <p:txBody>
          <a:bodyPr>
            <a:normAutofit/>
          </a:bodyPr>
          <a:lstStyle/>
          <a:p>
            <a:r>
              <a:rPr lang="en-US">
                <a:solidFill>
                  <a:srgbClr val="F7D00D"/>
                </a:solidFill>
              </a:rPr>
              <a:t>Senior trip &amp; Venue</a:t>
            </a:r>
          </a:p>
        </p:txBody>
      </p:sp>
      <p:sp>
        <p:nvSpPr>
          <p:cNvPr id="5" name="Content Placeholder 4">
            <a:extLst>
              <a:ext uri="{FF2B5EF4-FFF2-40B4-BE49-F238E27FC236}">
                <a16:creationId xmlns:a16="http://schemas.microsoft.com/office/drawing/2014/main" id="{1E0BDB59-A3D4-C0D2-422D-F9D023FF6A0E}"/>
              </a:ext>
            </a:extLst>
          </p:cNvPr>
          <p:cNvSpPr>
            <a:spLocks noGrp="1"/>
          </p:cNvSpPr>
          <p:nvPr>
            <p:ph idx="1"/>
          </p:nvPr>
        </p:nvSpPr>
        <p:spPr>
          <a:xfrm>
            <a:off x="637501" y="1002772"/>
            <a:ext cx="5983548" cy="5063065"/>
          </a:xfrm>
        </p:spPr>
        <p:txBody>
          <a:bodyPr vert="horz" lIns="91440" tIns="45720" rIns="91440" bIns="45720" rtlCol="0">
            <a:noAutofit/>
          </a:bodyPr>
          <a:lstStyle/>
          <a:p>
            <a:pPr marL="0" indent="0">
              <a:buNone/>
            </a:pPr>
            <a:r>
              <a:rPr lang="en-US" sz="3200" dirty="0">
                <a:solidFill>
                  <a:srgbClr val="F7D00D"/>
                </a:solidFill>
              </a:rPr>
              <a:t>When: </a:t>
            </a:r>
          </a:p>
          <a:p>
            <a:pPr marL="0" indent="0">
              <a:buNone/>
            </a:pPr>
            <a:r>
              <a:rPr lang="en-US" sz="2800" b="1" dirty="0"/>
              <a:t>May 2, 2025</a:t>
            </a:r>
          </a:p>
          <a:p>
            <a:pPr marL="0" indent="0">
              <a:buNone/>
            </a:pPr>
            <a:r>
              <a:rPr lang="en-US" dirty="0"/>
              <a:t>Arrive to EHS at 4:45am</a:t>
            </a:r>
          </a:p>
          <a:p>
            <a:pPr marL="0" indent="0">
              <a:buNone/>
            </a:pPr>
            <a:r>
              <a:rPr lang="en-US" dirty="0"/>
              <a:t>Arrive to Six Flags around 9-9:30am</a:t>
            </a:r>
          </a:p>
          <a:p>
            <a:pPr marL="0" indent="0">
              <a:buNone/>
            </a:pPr>
            <a:r>
              <a:rPr lang="en-US" dirty="0"/>
              <a:t>Leave Six Flags around 3:00pm</a:t>
            </a:r>
          </a:p>
          <a:p>
            <a:pPr marL="0" indent="0">
              <a:buNone/>
            </a:pPr>
            <a:r>
              <a:rPr lang="en-US" dirty="0"/>
              <a:t>Return to EHS around 8pm</a:t>
            </a:r>
          </a:p>
          <a:p>
            <a:pPr marL="0" indent="0">
              <a:buNone/>
            </a:pPr>
            <a:r>
              <a:rPr lang="en-US" sz="3200" dirty="0">
                <a:solidFill>
                  <a:srgbClr val="F7D00D"/>
                </a:solidFill>
              </a:rPr>
              <a:t>Where: </a:t>
            </a:r>
          </a:p>
          <a:p>
            <a:pPr marL="0" indent="0">
              <a:buNone/>
            </a:pPr>
            <a:r>
              <a:rPr lang="en-US" sz="3200" dirty="0"/>
              <a:t>Six Flags Fiesta Texas </a:t>
            </a:r>
          </a:p>
          <a:p>
            <a:pPr marL="0" indent="0">
              <a:buNone/>
            </a:pPr>
            <a:r>
              <a:rPr lang="en-US" sz="2400" dirty="0">
                <a:latin typeface="Avenir Next LT Pro"/>
                <a:cs typeface="Calibri"/>
              </a:rPr>
              <a:t>Includes an entry ticket, a meal voucher, and unlimited drinks</a:t>
            </a:r>
            <a:endParaRPr lang="en-US" sz="2400" dirty="0">
              <a:latin typeface="Avenir Next LT Pro"/>
            </a:endParaRPr>
          </a:p>
        </p:txBody>
      </p:sp>
      <p:sp>
        <p:nvSpPr>
          <p:cNvPr id="16" name="Slide Number Placeholder 15">
            <a:extLst>
              <a:ext uri="{FF2B5EF4-FFF2-40B4-BE49-F238E27FC236}">
                <a16:creationId xmlns:a16="http://schemas.microsoft.com/office/drawing/2014/main" id="{229ED318-0C0D-BC21-12EE-27BFE339636C}"/>
              </a:ext>
            </a:extLst>
          </p:cNvPr>
          <p:cNvSpPr>
            <a:spLocks noGrp="1"/>
          </p:cNvSpPr>
          <p:nvPr>
            <p:ph type="sldNum" sz="quarter" idx="12"/>
          </p:nvPr>
        </p:nvSpPr>
        <p:spPr/>
        <p:txBody>
          <a:bodyPr>
            <a:normAutofit/>
          </a:bodyPr>
          <a:lstStyle/>
          <a:p>
            <a:pPr>
              <a:spcAft>
                <a:spcPts val="600"/>
              </a:spcAft>
            </a:pPr>
            <a:fld id="{91F18EF7-BE1E-4ECB-84D4-67C2B4D8F095}" type="slidenum">
              <a:rPr lang="en-US" smtClean="0"/>
              <a:pPr>
                <a:spcAft>
                  <a:spcPts val="600"/>
                </a:spcAft>
              </a:pPr>
              <a:t>19</a:t>
            </a:fld>
            <a:endParaRPr lang="en-US"/>
          </a:p>
        </p:txBody>
      </p:sp>
      <p:pic>
        <p:nvPicPr>
          <p:cNvPr id="2050" name="Picture 2" descr="Six Flags Fiesta Texas - Wikipedia">
            <a:extLst>
              <a:ext uri="{FF2B5EF4-FFF2-40B4-BE49-F238E27FC236}">
                <a16:creationId xmlns:a16="http://schemas.microsoft.com/office/drawing/2014/main" id="{25F1B335-35A1-1801-0B4F-C78379543C0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21242" y="1992217"/>
            <a:ext cx="4833257" cy="2741008"/>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75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D2E4-EB9F-B202-B682-A2BD9E0BEC6F}"/>
              </a:ext>
            </a:extLst>
          </p:cNvPr>
          <p:cNvSpPr>
            <a:spLocks noGrp="1"/>
          </p:cNvSpPr>
          <p:nvPr>
            <p:ph type="title"/>
          </p:nvPr>
        </p:nvSpPr>
        <p:spPr>
          <a:xfrm>
            <a:off x="913795" y="308811"/>
            <a:ext cx="10343735" cy="915243"/>
          </a:xfrm>
        </p:spPr>
        <p:txBody>
          <a:bodyPr/>
          <a:lstStyle/>
          <a:p>
            <a:r>
              <a:rPr lang="en-US" dirty="0">
                <a:solidFill>
                  <a:srgbClr val="F7D00D"/>
                </a:solidFill>
              </a:rPr>
              <a:t>Class officers</a:t>
            </a:r>
          </a:p>
        </p:txBody>
      </p:sp>
      <p:sp>
        <p:nvSpPr>
          <p:cNvPr id="3" name="Slide Number Placeholder 2">
            <a:extLst>
              <a:ext uri="{FF2B5EF4-FFF2-40B4-BE49-F238E27FC236}">
                <a16:creationId xmlns:a16="http://schemas.microsoft.com/office/drawing/2014/main" id="{E139D309-0B13-4AA1-FB0E-11F9DE7D9DA9}"/>
              </a:ext>
            </a:extLst>
          </p:cNvPr>
          <p:cNvSpPr>
            <a:spLocks noGrp="1"/>
          </p:cNvSpPr>
          <p:nvPr>
            <p:ph type="sldNum" sz="quarter" idx="12"/>
          </p:nvPr>
        </p:nvSpPr>
        <p:spPr/>
        <p:txBody>
          <a:bodyPr/>
          <a:lstStyle/>
          <a:p>
            <a:fld id="{91F18EF7-BE1E-4ECB-84D4-67C2B4D8F095}" type="slidenum">
              <a:rPr lang="en-US" smtClean="0"/>
              <a:t>2</a:t>
            </a:fld>
            <a:endParaRPr lang="en-US"/>
          </a:p>
        </p:txBody>
      </p:sp>
      <p:sp>
        <p:nvSpPr>
          <p:cNvPr id="4" name="TextBox 3">
            <a:extLst>
              <a:ext uri="{FF2B5EF4-FFF2-40B4-BE49-F238E27FC236}">
                <a16:creationId xmlns:a16="http://schemas.microsoft.com/office/drawing/2014/main" id="{B72F98D4-B2F2-251C-026A-A2F483BE202F}"/>
              </a:ext>
            </a:extLst>
          </p:cNvPr>
          <p:cNvSpPr txBox="1"/>
          <p:nvPr/>
        </p:nvSpPr>
        <p:spPr>
          <a:xfrm>
            <a:off x="647923" y="1289780"/>
            <a:ext cx="8906933" cy="4832092"/>
          </a:xfrm>
          <a:prstGeom prst="rect">
            <a:avLst/>
          </a:prstGeom>
          <a:noFill/>
        </p:spPr>
        <p:txBody>
          <a:bodyPr wrap="square" rtlCol="0">
            <a:spAutoFit/>
          </a:bodyPr>
          <a:lstStyle/>
          <a:p>
            <a:pPr marL="285750" indent="-285750">
              <a:buFont typeface="Wingdings" panose="05000000000000000000" pitchFamily="2" charset="2"/>
              <a:buChar char="v"/>
            </a:pPr>
            <a:r>
              <a:rPr lang="en-US" sz="2800"/>
              <a:t>President – Zoe Li</a:t>
            </a:r>
          </a:p>
          <a:p>
            <a:endParaRPr lang="en-US" sz="2800"/>
          </a:p>
          <a:p>
            <a:pPr marL="285750" indent="-285750">
              <a:buFont typeface="Wingdings" panose="05000000000000000000" pitchFamily="2" charset="2"/>
              <a:buChar char="v"/>
            </a:pPr>
            <a:r>
              <a:rPr lang="en-US" sz="2800"/>
              <a:t>Vice President – Dylan </a:t>
            </a:r>
            <a:r>
              <a:rPr lang="en-US" sz="2800" err="1"/>
              <a:t>Rabinovitz</a:t>
            </a:r>
            <a:endParaRPr lang="en-US" sz="2800"/>
          </a:p>
          <a:p>
            <a:endParaRPr lang="en-US" sz="2800"/>
          </a:p>
          <a:p>
            <a:pPr marL="285750" indent="-285750">
              <a:buFont typeface="Wingdings" panose="05000000000000000000" pitchFamily="2" charset="2"/>
              <a:buChar char="v"/>
            </a:pPr>
            <a:r>
              <a:rPr lang="en-US" sz="2800"/>
              <a:t>Secretary – Amelia </a:t>
            </a:r>
            <a:r>
              <a:rPr lang="en-US" sz="2800" err="1"/>
              <a:t>Olowu</a:t>
            </a:r>
            <a:endParaRPr lang="en-US" sz="2800"/>
          </a:p>
          <a:p>
            <a:endParaRPr lang="en-US" sz="2800"/>
          </a:p>
          <a:p>
            <a:pPr marL="285750" indent="-285750">
              <a:buFont typeface="Wingdings" panose="05000000000000000000" pitchFamily="2" charset="2"/>
              <a:buChar char="v"/>
            </a:pPr>
            <a:r>
              <a:rPr lang="en-US" sz="2800"/>
              <a:t>Treasurer – Eesha Dasani</a:t>
            </a:r>
          </a:p>
          <a:p>
            <a:endParaRPr lang="en-US" sz="2800"/>
          </a:p>
          <a:p>
            <a:pPr marL="285750" indent="-285750">
              <a:buFont typeface="Wingdings" panose="05000000000000000000" pitchFamily="2" charset="2"/>
              <a:buChar char="v"/>
            </a:pPr>
            <a:r>
              <a:rPr lang="en-US" sz="2800"/>
              <a:t>Historian – Frida Najera</a:t>
            </a:r>
          </a:p>
          <a:p>
            <a:endParaRPr lang="en-US" sz="2800"/>
          </a:p>
          <a:p>
            <a:pPr marL="285750" indent="-285750">
              <a:buFont typeface="Wingdings" panose="05000000000000000000" pitchFamily="2" charset="2"/>
              <a:buChar char="v"/>
            </a:pPr>
            <a:r>
              <a:rPr lang="en-US" sz="2800"/>
              <a:t>Social Media – Harini Ganesh</a:t>
            </a:r>
          </a:p>
        </p:txBody>
      </p:sp>
    </p:spTree>
    <p:extLst>
      <p:ext uri="{BB962C8B-B14F-4D97-AF65-F5344CB8AC3E}">
        <p14:creationId xmlns:p14="http://schemas.microsoft.com/office/powerpoint/2010/main" val="3655623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C0-C1B2-D6C9-97F0-BA03F24A460A}"/>
              </a:ext>
            </a:extLst>
          </p:cNvPr>
          <p:cNvSpPr>
            <a:spLocks noGrp="1"/>
          </p:cNvSpPr>
          <p:nvPr>
            <p:ph type="title"/>
          </p:nvPr>
        </p:nvSpPr>
        <p:spPr>
          <a:xfrm>
            <a:off x="903769" y="198521"/>
            <a:ext cx="10363787" cy="925269"/>
          </a:xfrm>
        </p:spPr>
        <p:txBody>
          <a:bodyPr>
            <a:normAutofit/>
          </a:bodyPr>
          <a:lstStyle/>
          <a:p>
            <a:r>
              <a:rPr lang="en-US" dirty="0">
                <a:solidFill>
                  <a:srgbClr val="F7D00D"/>
                </a:solidFill>
              </a:rPr>
              <a:t>Senior sunset</a:t>
            </a:r>
          </a:p>
        </p:txBody>
      </p:sp>
      <p:sp>
        <p:nvSpPr>
          <p:cNvPr id="5" name="Content Placeholder 4">
            <a:extLst>
              <a:ext uri="{FF2B5EF4-FFF2-40B4-BE49-F238E27FC236}">
                <a16:creationId xmlns:a16="http://schemas.microsoft.com/office/drawing/2014/main" id="{1E0BDB59-A3D4-C0D2-422D-F9D023FF6A0E}"/>
              </a:ext>
            </a:extLst>
          </p:cNvPr>
          <p:cNvSpPr>
            <a:spLocks noGrp="1"/>
          </p:cNvSpPr>
          <p:nvPr>
            <p:ph idx="1"/>
          </p:nvPr>
        </p:nvSpPr>
        <p:spPr>
          <a:xfrm>
            <a:off x="605161" y="1002772"/>
            <a:ext cx="10981678" cy="5656707"/>
          </a:xfrm>
        </p:spPr>
        <p:txBody>
          <a:bodyPr vert="horz" lIns="91440" tIns="45720" rIns="91440" bIns="45720" rtlCol="0">
            <a:noAutofit/>
          </a:bodyPr>
          <a:lstStyle/>
          <a:p>
            <a:pPr marL="0" indent="0">
              <a:buNone/>
            </a:pPr>
            <a:r>
              <a:rPr lang="en-US" sz="3200" dirty="0">
                <a:solidFill>
                  <a:srgbClr val="F7D00D"/>
                </a:solidFill>
              </a:rPr>
              <a:t>When: </a:t>
            </a:r>
          </a:p>
          <a:p>
            <a:pPr marL="0" indent="0">
              <a:buNone/>
            </a:pPr>
            <a:r>
              <a:rPr lang="en-US" sz="2800" b="1" dirty="0"/>
              <a:t>Friday, May 9, 2025</a:t>
            </a:r>
          </a:p>
          <a:p>
            <a:pPr marL="0" indent="0">
              <a:buNone/>
            </a:pPr>
            <a:r>
              <a:rPr lang="en-US" sz="3200" dirty="0">
                <a:solidFill>
                  <a:srgbClr val="F7D00D"/>
                </a:solidFill>
              </a:rPr>
              <a:t>Where: </a:t>
            </a:r>
          </a:p>
          <a:p>
            <a:pPr marL="0" indent="0">
              <a:buNone/>
            </a:pPr>
            <a:r>
              <a:rPr lang="en-US" sz="3200" dirty="0"/>
              <a:t>Elkins HS Stadium</a:t>
            </a:r>
          </a:p>
          <a:p>
            <a:pPr marL="0" indent="0">
              <a:buNone/>
            </a:pPr>
            <a:r>
              <a:rPr lang="en-US" sz="3200" dirty="0"/>
              <a:t>7pm to 9:30pm</a:t>
            </a:r>
          </a:p>
          <a:p>
            <a:pPr marL="0" indent="0">
              <a:buNone/>
            </a:pPr>
            <a:r>
              <a:rPr lang="en-US" sz="3200" dirty="0">
                <a:solidFill>
                  <a:srgbClr val="F7D00D"/>
                </a:solidFill>
              </a:rPr>
              <a:t>What:</a:t>
            </a:r>
          </a:p>
          <a:p>
            <a:pPr marL="0" indent="0">
              <a:buNone/>
            </a:pPr>
            <a:r>
              <a:rPr lang="en-US" sz="3200" dirty="0"/>
              <a:t>PTO Event --- games, fun, music, fireworks, senior prizes raffled off, etc.</a:t>
            </a:r>
          </a:p>
          <a:p>
            <a:pPr marL="0" indent="0">
              <a:buNone/>
            </a:pPr>
            <a:endParaRPr lang="en-US" sz="2400" dirty="0"/>
          </a:p>
        </p:txBody>
      </p:sp>
      <p:sp>
        <p:nvSpPr>
          <p:cNvPr id="16" name="Slide Number Placeholder 15">
            <a:extLst>
              <a:ext uri="{FF2B5EF4-FFF2-40B4-BE49-F238E27FC236}">
                <a16:creationId xmlns:a16="http://schemas.microsoft.com/office/drawing/2014/main" id="{229ED318-0C0D-BC21-12EE-27BFE339636C}"/>
              </a:ext>
            </a:extLst>
          </p:cNvPr>
          <p:cNvSpPr>
            <a:spLocks noGrp="1"/>
          </p:cNvSpPr>
          <p:nvPr>
            <p:ph type="sldNum" sz="quarter" idx="12"/>
          </p:nvPr>
        </p:nvSpPr>
        <p:spPr/>
        <p:txBody>
          <a:bodyPr>
            <a:normAutofit/>
          </a:bodyPr>
          <a:lstStyle/>
          <a:p>
            <a:pPr>
              <a:spcAft>
                <a:spcPts val="600"/>
              </a:spcAft>
            </a:pPr>
            <a:fld id="{91F18EF7-BE1E-4ECB-84D4-67C2B4D8F095}" type="slidenum">
              <a:rPr lang="en-US" smtClean="0"/>
              <a:pPr>
                <a:spcAft>
                  <a:spcPts val="600"/>
                </a:spcAft>
              </a:pPr>
              <a:t>20</a:t>
            </a:fld>
            <a:endParaRPr lang="en-US"/>
          </a:p>
        </p:txBody>
      </p:sp>
    </p:spTree>
    <p:extLst>
      <p:ext uri="{BB962C8B-B14F-4D97-AF65-F5344CB8AC3E}">
        <p14:creationId xmlns:p14="http://schemas.microsoft.com/office/powerpoint/2010/main" val="202008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C0-C1B2-D6C9-97F0-BA03F24A460A}"/>
              </a:ext>
            </a:extLst>
          </p:cNvPr>
          <p:cNvSpPr>
            <a:spLocks noGrp="1"/>
          </p:cNvSpPr>
          <p:nvPr>
            <p:ph type="title"/>
          </p:nvPr>
        </p:nvSpPr>
        <p:spPr>
          <a:xfrm>
            <a:off x="903769" y="198521"/>
            <a:ext cx="10363787" cy="925269"/>
          </a:xfrm>
        </p:spPr>
        <p:txBody>
          <a:bodyPr>
            <a:normAutofit/>
          </a:bodyPr>
          <a:lstStyle/>
          <a:p>
            <a:r>
              <a:rPr lang="en-US" dirty="0">
                <a:solidFill>
                  <a:srgbClr val="F7D00D"/>
                </a:solidFill>
              </a:rPr>
              <a:t>Senior AWARDs</a:t>
            </a:r>
          </a:p>
        </p:txBody>
      </p:sp>
      <p:sp>
        <p:nvSpPr>
          <p:cNvPr id="5" name="Content Placeholder 4">
            <a:extLst>
              <a:ext uri="{FF2B5EF4-FFF2-40B4-BE49-F238E27FC236}">
                <a16:creationId xmlns:a16="http://schemas.microsoft.com/office/drawing/2014/main" id="{1E0BDB59-A3D4-C0D2-422D-F9D023FF6A0E}"/>
              </a:ext>
            </a:extLst>
          </p:cNvPr>
          <p:cNvSpPr>
            <a:spLocks noGrp="1"/>
          </p:cNvSpPr>
          <p:nvPr>
            <p:ph idx="1"/>
          </p:nvPr>
        </p:nvSpPr>
        <p:spPr>
          <a:xfrm>
            <a:off x="605161" y="1002772"/>
            <a:ext cx="10981678" cy="5656707"/>
          </a:xfrm>
        </p:spPr>
        <p:txBody>
          <a:bodyPr vert="horz" lIns="91440" tIns="45720" rIns="91440" bIns="45720" rtlCol="0">
            <a:noAutofit/>
          </a:bodyPr>
          <a:lstStyle/>
          <a:p>
            <a:pPr marL="0" indent="0">
              <a:buNone/>
            </a:pPr>
            <a:r>
              <a:rPr lang="en-US" sz="3200" dirty="0">
                <a:solidFill>
                  <a:srgbClr val="F7D00D"/>
                </a:solidFill>
              </a:rPr>
              <a:t>When: </a:t>
            </a:r>
          </a:p>
          <a:p>
            <a:pPr marL="0" indent="0">
              <a:buNone/>
            </a:pPr>
            <a:r>
              <a:rPr lang="en-US" sz="2800" b="1" dirty="0"/>
              <a:t>May 13, 2025 at 6pm</a:t>
            </a:r>
          </a:p>
          <a:p>
            <a:pPr marL="0" indent="0">
              <a:buNone/>
            </a:pPr>
            <a:r>
              <a:rPr lang="en-US" sz="3200" dirty="0">
                <a:solidFill>
                  <a:srgbClr val="F7D00D"/>
                </a:solidFill>
              </a:rPr>
              <a:t>Where: </a:t>
            </a:r>
          </a:p>
          <a:p>
            <a:pPr marL="0" indent="0">
              <a:buNone/>
            </a:pPr>
            <a:r>
              <a:rPr lang="en-US" sz="3200" dirty="0"/>
              <a:t>Elkins HS Auditorium</a:t>
            </a:r>
          </a:p>
          <a:p>
            <a:pPr marL="0" indent="0">
              <a:buNone/>
            </a:pPr>
            <a:r>
              <a:rPr lang="en-US" sz="3200" dirty="0"/>
              <a:t>Students arrive by 5:15pm</a:t>
            </a:r>
          </a:p>
          <a:p>
            <a:pPr marL="0" indent="0">
              <a:buNone/>
            </a:pPr>
            <a:r>
              <a:rPr lang="en-US" sz="3200" dirty="0">
                <a:solidFill>
                  <a:srgbClr val="F7D00D"/>
                </a:solidFill>
              </a:rPr>
              <a:t>Who:</a:t>
            </a:r>
          </a:p>
          <a:p>
            <a:pPr marL="0" indent="0">
              <a:buNone/>
            </a:pPr>
            <a:r>
              <a:rPr lang="en-US" sz="2400" dirty="0"/>
              <a:t>Any graduating senior who is receiving an honor cord or administrator award – parents will be emailed a few weeks prior notification if their child is being awarded.</a:t>
            </a:r>
          </a:p>
          <a:p>
            <a:pPr marL="0" indent="0">
              <a:buNone/>
            </a:pPr>
            <a:endParaRPr lang="en-US" sz="2400" dirty="0"/>
          </a:p>
        </p:txBody>
      </p:sp>
      <p:sp>
        <p:nvSpPr>
          <p:cNvPr id="16" name="Slide Number Placeholder 15">
            <a:extLst>
              <a:ext uri="{FF2B5EF4-FFF2-40B4-BE49-F238E27FC236}">
                <a16:creationId xmlns:a16="http://schemas.microsoft.com/office/drawing/2014/main" id="{229ED318-0C0D-BC21-12EE-27BFE339636C}"/>
              </a:ext>
            </a:extLst>
          </p:cNvPr>
          <p:cNvSpPr>
            <a:spLocks noGrp="1"/>
          </p:cNvSpPr>
          <p:nvPr>
            <p:ph type="sldNum" sz="quarter" idx="12"/>
          </p:nvPr>
        </p:nvSpPr>
        <p:spPr/>
        <p:txBody>
          <a:bodyPr>
            <a:normAutofit/>
          </a:bodyPr>
          <a:lstStyle/>
          <a:p>
            <a:pPr>
              <a:spcAft>
                <a:spcPts val="600"/>
              </a:spcAft>
            </a:pPr>
            <a:fld id="{91F18EF7-BE1E-4ECB-84D4-67C2B4D8F095}" type="slidenum">
              <a:rPr lang="en-US" smtClean="0"/>
              <a:pPr>
                <a:spcAft>
                  <a:spcPts val="600"/>
                </a:spcAft>
              </a:pPr>
              <a:t>21</a:t>
            </a:fld>
            <a:endParaRPr lang="en-US"/>
          </a:p>
        </p:txBody>
      </p:sp>
    </p:spTree>
    <p:extLst>
      <p:ext uri="{BB962C8B-B14F-4D97-AF65-F5344CB8AC3E}">
        <p14:creationId xmlns:p14="http://schemas.microsoft.com/office/powerpoint/2010/main" val="509639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C0-C1B2-D6C9-97F0-BA03F24A460A}"/>
              </a:ext>
            </a:extLst>
          </p:cNvPr>
          <p:cNvSpPr>
            <a:spLocks noGrp="1"/>
          </p:cNvSpPr>
          <p:nvPr>
            <p:ph type="title"/>
          </p:nvPr>
        </p:nvSpPr>
        <p:spPr>
          <a:xfrm>
            <a:off x="903769" y="198521"/>
            <a:ext cx="10363787" cy="925269"/>
          </a:xfrm>
        </p:spPr>
        <p:txBody>
          <a:bodyPr>
            <a:normAutofit/>
          </a:bodyPr>
          <a:lstStyle/>
          <a:p>
            <a:r>
              <a:rPr lang="en-US" dirty="0">
                <a:solidFill>
                  <a:srgbClr val="F7D00D"/>
                </a:solidFill>
              </a:rPr>
              <a:t>Elementary and middle school walks</a:t>
            </a:r>
          </a:p>
        </p:txBody>
      </p:sp>
      <p:sp>
        <p:nvSpPr>
          <p:cNvPr id="5" name="Content Placeholder 4">
            <a:extLst>
              <a:ext uri="{FF2B5EF4-FFF2-40B4-BE49-F238E27FC236}">
                <a16:creationId xmlns:a16="http://schemas.microsoft.com/office/drawing/2014/main" id="{1E0BDB59-A3D4-C0D2-422D-F9D023FF6A0E}"/>
              </a:ext>
            </a:extLst>
          </p:cNvPr>
          <p:cNvSpPr>
            <a:spLocks noGrp="1"/>
          </p:cNvSpPr>
          <p:nvPr>
            <p:ph idx="1"/>
          </p:nvPr>
        </p:nvSpPr>
        <p:spPr>
          <a:xfrm>
            <a:off x="1056443" y="963393"/>
            <a:ext cx="8868792" cy="5474144"/>
          </a:xfrm>
        </p:spPr>
        <p:txBody>
          <a:bodyPr vert="horz" lIns="91440" tIns="45720" rIns="91440" bIns="45720" rtlCol="0">
            <a:noAutofit/>
          </a:bodyPr>
          <a:lstStyle/>
          <a:p>
            <a:pPr marL="0" indent="0" algn="ctr">
              <a:buNone/>
            </a:pPr>
            <a:r>
              <a:rPr lang="en-US" sz="2800" dirty="0">
                <a:solidFill>
                  <a:srgbClr val="F7D00D"/>
                </a:solidFill>
              </a:rPr>
              <a:t>When: </a:t>
            </a:r>
          </a:p>
          <a:p>
            <a:pPr marL="0" indent="0" algn="ctr">
              <a:buNone/>
            </a:pPr>
            <a:r>
              <a:rPr lang="en-US" sz="2800" dirty="0"/>
              <a:t>Thursday, May 22, 2025</a:t>
            </a:r>
          </a:p>
          <a:p>
            <a:pPr marL="0" indent="0" algn="ctr">
              <a:buNone/>
            </a:pPr>
            <a:r>
              <a:rPr lang="en-US" sz="2800" dirty="0"/>
              <a:t>Walk between 2</a:t>
            </a:r>
            <a:r>
              <a:rPr lang="en-US" sz="2800" baseline="30000" dirty="0"/>
              <a:t>nd</a:t>
            </a:r>
            <a:r>
              <a:rPr lang="en-US" sz="2800" dirty="0"/>
              <a:t> – 5</a:t>
            </a:r>
            <a:r>
              <a:rPr lang="en-US" sz="2800" baseline="30000" dirty="0"/>
              <a:t>th</a:t>
            </a:r>
            <a:r>
              <a:rPr lang="en-US" sz="2800" dirty="0"/>
              <a:t> periods</a:t>
            </a:r>
          </a:p>
          <a:p>
            <a:pPr marL="0" indent="0" algn="ctr">
              <a:buNone/>
            </a:pPr>
            <a:r>
              <a:rPr lang="en-US" sz="2800" dirty="0">
                <a:solidFill>
                  <a:srgbClr val="F7D00D"/>
                </a:solidFill>
              </a:rPr>
              <a:t>Where: </a:t>
            </a:r>
          </a:p>
          <a:p>
            <a:pPr marL="0" indent="0" algn="ctr">
              <a:buNone/>
            </a:pPr>
            <a:r>
              <a:rPr lang="en-US" sz="2800" dirty="0"/>
              <a:t>Feeder Elementary Schools, FCMS, FSMS, and QVMS</a:t>
            </a:r>
          </a:p>
          <a:p>
            <a:pPr marL="0" indent="0" algn="ctr">
              <a:buNone/>
            </a:pPr>
            <a:r>
              <a:rPr lang="en-US" sz="2800" dirty="0">
                <a:solidFill>
                  <a:srgbClr val="F7D00D"/>
                </a:solidFill>
              </a:rPr>
              <a:t>Signing Up: </a:t>
            </a:r>
          </a:p>
          <a:p>
            <a:pPr marL="0" indent="0" algn="ctr">
              <a:buNone/>
            </a:pPr>
            <a:r>
              <a:rPr lang="en-US" sz="2800" dirty="0"/>
              <a:t>Sign-Up Genius Mid-April &amp; First Come, First Served *The Sign-Up Genius will be posted in the Schoology Group</a:t>
            </a:r>
            <a:endParaRPr lang="en-US" sz="2800" dirty="0">
              <a:latin typeface="Avenir Next LT Pro"/>
            </a:endParaRPr>
          </a:p>
          <a:p>
            <a:pPr marL="0" indent="0" algn="ctr">
              <a:buNone/>
            </a:pPr>
            <a:endParaRPr lang="en-US" sz="2400" dirty="0">
              <a:latin typeface="Avenir Next LT Pro"/>
            </a:endParaRPr>
          </a:p>
        </p:txBody>
      </p:sp>
      <p:sp>
        <p:nvSpPr>
          <p:cNvPr id="16" name="Slide Number Placeholder 15">
            <a:extLst>
              <a:ext uri="{FF2B5EF4-FFF2-40B4-BE49-F238E27FC236}">
                <a16:creationId xmlns:a16="http://schemas.microsoft.com/office/drawing/2014/main" id="{229ED318-0C0D-BC21-12EE-27BFE339636C}"/>
              </a:ext>
            </a:extLst>
          </p:cNvPr>
          <p:cNvSpPr>
            <a:spLocks noGrp="1"/>
          </p:cNvSpPr>
          <p:nvPr>
            <p:ph type="sldNum" sz="quarter" idx="12"/>
          </p:nvPr>
        </p:nvSpPr>
        <p:spPr/>
        <p:txBody>
          <a:bodyPr>
            <a:normAutofit/>
          </a:bodyPr>
          <a:lstStyle/>
          <a:p>
            <a:pPr>
              <a:spcAft>
                <a:spcPts val="600"/>
              </a:spcAft>
            </a:pPr>
            <a:fld id="{91F18EF7-BE1E-4ECB-84D4-67C2B4D8F095}" type="slidenum">
              <a:rPr lang="en-US" smtClean="0"/>
              <a:pPr>
                <a:spcAft>
                  <a:spcPts val="600"/>
                </a:spcAft>
              </a:pPr>
              <a:t>22</a:t>
            </a:fld>
            <a:endParaRPr lang="en-US"/>
          </a:p>
        </p:txBody>
      </p:sp>
    </p:spTree>
    <p:extLst>
      <p:ext uri="{BB962C8B-B14F-4D97-AF65-F5344CB8AC3E}">
        <p14:creationId xmlns:p14="http://schemas.microsoft.com/office/powerpoint/2010/main" val="1570597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C0-C1B2-D6C9-97F0-BA03F24A460A}"/>
              </a:ext>
            </a:extLst>
          </p:cNvPr>
          <p:cNvSpPr>
            <a:spLocks noGrp="1"/>
          </p:cNvSpPr>
          <p:nvPr>
            <p:ph type="title"/>
          </p:nvPr>
        </p:nvSpPr>
        <p:spPr>
          <a:xfrm>
            <a:off x="903769" y="198521"/>
            <a:ext cx="10363787" cy="925269"/>
          </a:xfrm>
        </p:spPr>
        <p:txBody>
          <a:bodyPr>
            <a:normAutofit fontScale="90000"/>
          </a:bodyPr>
          <a:lstStyle/>
          <a:p>
            <a:r>
              <a:rPr lang="en-US" dirty="0">
                <a:solidFill>
                  <a:srgbClr val="F7D00D"/>
                </a:solidFill>
              </a:rPr>
              <a:t>Senior breakfast &amp; graduation rehearsal</a:t>
            </a:r>
          </a:p>
        </p:txBody>
      </p:sp>
      <p:sp>
        <p:nvSpPr>
          <p:cNvPr id="5" name="Content Placeholder 4">
            <a:extLst>
              <a:ext uri="{FF2B5EF4-FFF2-40B4-BE49-F238E27FC236}">
                <a16:creationId xmlns:a16="http://schemas.microsoft.com/office/drawing/2014/main" id="{1E0BDB59-A3D4-C0D2-422D-F9D023FF6A0E}"/>
              </a:ext>
            </a:extLst>
          </p:cNvPr>
          <p:cNvSpPr>
            <a:spLocks noGrp="1"/>
          </p:cNvSpPr>
          <p:nvPr>
            <p:ph idx="1"/>
          </p:nvPr>
        </p:nvSpPr>
        <p:spPr>
          <a:xfrm>
            <a:off x="2993336" y="1596414"/>
            <a:ext cx="5414188" cy="5063065"/>
          </a:xfrm>
        </p:spPr>
        <p:txBody>
          <a:bodyPr vert="horz" lIns="91440" tIns="45720" rIns="91440" bIns="45720" rtlCol="0">
            <a:noAutofit/>
          </a:bodyPr>
          <a:lstStyle/>
          <a:p>
            <a:pPr marL="0" indent="0" algn="ctr">
              <a:buNone/>
            </a:pPr>
            <a:r>
              <a:rPr lang="en-US" sz="3200" dirty="0">
                <a:solidFill>
                  <a:srgbClr val="F7D00D"/>
                </a:solidFill>
              </a:rPr>
              <a:t>When</a:t>
            </a:r>
          </a:p>
          <a:p>
            <a:pPr marL="0" indent="0" algn="ctr">
              <a:buNone/>
            </a:pPr>
            <a:r>
              <a:rPr lang="en-US" sz="3200" dirty="0"/>
              <a:t>Thursday, May 22, 2025</a:t>
            </a:r>
          </a:p>
          <a:p>
            <a:pPr marL="0" indent="0" algn="ctr">
              <a:buNone/>
            </a:pPr>
            <a:r>
              <a:rPr lang="en-US" sz="3200" dirty="0">
                <a:solidFill>
                  <a:srgbClr val="F7D00D"/>
                </a:solidFill>
              </a:rPr>
              <a:t>Where</a:t>
            </a:r>
          </a:p>
          <a:p>
            <a:pPr marL="0" indent="0" algn="ctr">
              <a:buNone/>
            </a:pPr>
            <a:r>
              <a:rPr lang="en-US" sz="3200" dirty="0"/>
              <a:t>Elkins HS Commons (7:30am) &amp; Auditorium for Rehearsal in PM</a:t>
            </a:r>
          </a:p>
        </p:txBody>
      </p:sp>
      <p:sp>
        <p:nvSpPr>
          <p:cNvPr id="16" name="Slide Number Placeholder 15">
            <a:extLst>
              <a:ext uri="{FF2B5EF4-FFF2-40B4-BE49-F238E27FC236}">
                <a16:creationId xmlns:a16="http://schemas.microsoft.com/office/drawing/2014/main" id="{229ED318-0C0D-BC21-12EE-27BFE339636C}"/>
              </a:ext>
            </a:extLst>
          </p:cNvPr>
          <p:cNvSpPr>
            <a:spLocks noGrp="1"/>
          </p:cNvSpPr>
          <p:nvPr>
            <p:ph type="sldNum" sz="quarter" idx="12"/>
          </p:nvPr>
        </p:nvSpPr>
        <p:spPr/>
        <p:txBody>
          <a:bodyPr>
            <a:normAutofit/>
          </a:bodyPr>
          <a:lstStyle/>
          <a:p>
            <a:pPr>
              <a:spcAft>
                <a:spcPts val="600"/>
              </a:spcAft>
            </a:pPr>
            <a:fld id="{91F18EF7-BE1E-4ECB-84D4-67C2B4D8F095}" type="slidenum">
              <a:rPr lang="en-US" smtClean="0"/>
              <a:pPr>
                <a:spcAft>
                  <a:spcPts val="600"/>
                </a:spcAft>
              </a:pPr>
              <a:t>23</a:t>
            </a:fld>
            <a:endParaRPr lang="en-US"/>
          </a:p>
        </p:txBody>
      </p:sp>
    </p:spTree>
    <p:extLst>
      <p:ext uri="{BB962C8B-B14F-4D97-AF65-F5344CB8AC3E}">
        <p14:creationId xmlns:p14="http://schemas.microsoft.com/office/powerpoint/2010/main" val="2577916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EAFE5-B015-D8A5-6D97-6A34CEDE9E74}"/>
              </a:ext>
            </a:extLst>
          </p:cNvPr>
          <p:cNvSpPr>
            <a:spLocks noGrp="1"/>
          </p:cNvSpPr>
          <p:nvPr>
            <p:ph type="title"/>
          </p:nvPr>
        </p:nvSpPr>
        <p:spPr>
          <a:xfrm>
            <a:off x="842774" y="0"/>
            <a:ext cx="10353761" cy="1326321"/>
          </a:xfrm>
        </p:spPr>
        <p:txBody>
          <a:bodyPr/>
          <a:lstStyle/>
          <a:p>
            <a:r>
              <a:rPr lang="en-US" dirty="0">
                <a:solidFill>
                  <a:srgbClr val="FFC000"/>
                </a:solidFill>
              </a:rPr>
              <a:t>graduation</a:t>
            </a:r>
          </a:p>
        </p:txBody>
      </p:sp>
      <p:sp>
        <p:nvSpPr>
          <p:cNvPr id="3" name="Content Placeholder 2">
            <a:extLst>
              <a:ext uri="{FF2B5EF4-FFF2-40B4-BE49-F238E27FC236}">
                <a16:creationId xmlns:a16="http://schemas.microsoft.com/office/drawing/2014/main" id="{3C00CF62-AC06-9C70-A8AC-BD8DAD505E92}"/>
              </a:ext>
            </a:extLst>
          </p:cNvPr>
          <p:cNvSpPr>
            <a:spLocks noGrp="1"/>
          </p:cNvSpPr>
          <p:nvPr>
            <p:ph idx="1"/>
          </p:nvPr>
        </p:nvSpPr>
        <p:spPr>
          <a:xfrm>
            <a:off x="727364" y="1326321"/>
            <a:ext cx="10353762" cy="3695136"/>
          </a:xfrm>
        </p:spPr>
        <p:txBody>
          <a:bodyPr/>
          <a:lstStyle/>
          <a:p>
            <a:r>
              <a:rPr lang="en-US" dirty="0"/>
              <a:t>When: Saturday, May 31, 2025, at 9am</a:t>
            </a:r>
          </a:p>
          <a:p>
            <a:r>
              <a:rPr lang="en-US" dirty="0"/>
              <a:t>Where:  Fort Bend Epicenter (Rosenberg, TX)</a:t>
            </a:r>
          </a:p>
          <a:p>
            <a:r>
              <a:rPr lang="en-US" dirty="0"/>
              <a:t>No tickets needed for entry (no limit on number of guests)</a:t>
            </a:r>
          </a:p>
          <a:p>
            <a:r>
              <a:rPr lang="en-US" dirty="0"/>
              <a:t>Seating first come, first served</a:t>
            </a:r>
          </a:p>
          <a:p>
            <a:r>
              <a:rPr lang="en-US" dirty="0"/>
              <a:t>Parking spots are first come, first served (must pre-purchase parking)</a:t>
            </a:r>
          </a:p>
          <a:p>
            <a:r>
              <a:rPr lang="en-US" dirty="0"/>
              <a:t>Parents can enter 1 hour prior (8am)</a:t>
            </a:r>
          </a:p>
          <a:p>
            <a:r>
              <a:rPr lang="en-US" dirty="0"/>
              <a:t>Graduates' arrival --- we are still waiting on information</a:t>
            </a:r>
          </a:p>
          <a:p>
            <a:endParaRPr lang="en-US" dirty="0"/>
          </a:p>
        </p:txBody>
      </p:sp>
      <p:sp>
        <p:nvSpPr>
          <p:cNvPr id="4" name="Slide Number Placeholder 3">
            <a:extLst>
              <a:ext uri="{FF2B5EF4-FFF2-40B4-BE49-F238E27FC236}">
                <a16:creationId xmlns:a16="http://schemas.microsoft.com/office/drawing/2014/main" id="{698D4A3D-1B08-AB7A-78F5-D9BED6680318}"/>
              </a:ext>
            </a:extLst>
          </p:cNvPr>
          <p:cNvSpPr>
            <a:spLocks noGrp="1"/>
          </p:cNvSpPr>
          <p:nvPr>
            <p:ph type="sldNum" sz="quarter" idx="12"/>
          </p:nvPr>
        </p:nvSpPr>
        <p:spPr/>
        <p:txBody>
          <a:bodyPr/>
          <a:lstStyle/>
          <a:p>
            <a:fld id="{91F18EF7-BE1E-4ECB-84D4-67C2B4D8F095}" type="slidenum">
              <a:rPr lang="en-US" smtClean="0"/>
              <a:t>24</a:t>
            </a:fld>
            <a:endParaRPr lang="en-US"/>
          </a:p>
        </p:txBody>
      </p:sp>
    </p:spTree>
    <p:extLst>
      <p:ext uri="{BB962C8B-B14F-4D97-AF65-F5344CB8AC3E}">
        <p14:creationId xmlns:p14="http://schemas.microsoft.com/office/powerpoint/2010/main" val="43459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FAAB-7BB5-4AE5-7AF6-541C40549FE2}"/>
              </a:ext>
            </a:extLst>
          </p:cNvPr>
          <p:cNvSpPr>
            <a:spLocks noGrp="1"/>
          </p:cNvSpPr>
          <p:nvPr>
            <p:ph type="title"/>
          </p:nvPr>
        </p:nvSpPr>
        <p:spPr>
          <a:xfrm>
            <a:off x="913795" y="609600"/>
            <a:ext cx="10353761" cy="1326321"/>
          </a:xfrm>
        </p:spPr>
        <p:txBody>
          <a:bodyPr>
            <a:normAutofit/>
          </a:bodyPr>
          <a:lstStyle/>
          <a:p>
            <a:r>
              <a:rPr lang="en-US" dirty="0">
                <a:solidFill>
                  <a:srgbClr val="FFC000"/>
                </a:solidFill>
              </a:rPr>
              <a:t>Donations</a:t>
            </a:r>
            <a:endParaRPr lang="en-US" dirty="0"/>
          </a:p>
        </p:txBody>
      </p:sp>
      <p:sp>
        <p:nvSpPr>
          <p:cNvPr id="3" name="Content Placeholder 2">
            <a:extLst>
              <a:ext uri="{FF2B5EF4-FFF2-40B4-BE49-F238E27FC236}">
                <a16:creationId xmlns:a16="http://schemas.microsoft.com/office/drawing/2014/main" id="{D73EF784-DF6B-48A9-0B76-8BFE12E09DB7}"/>
              </a:ext>
            </a:extLst>
          </p:cNvPr>
          <p:cNvSpPr>
            <a:spLocks noGrp="1"/>
          </p:cNvSpPr>
          <p:nvPr>
            <p:ph idx="1"/>
          </p:nvPr>
        </p:nvSpPr>
        <p:spPr>
          <a:xfrm>
            <a:off x="913795" y="2096064"/>
            <a:ext cx="6352824" cy="3695136"/>
          </a:xfrm>
        </p:spPr>
        <p:txBody>
          <a:bodyPr>
            <a:normAutofit/>
          </a:bodyPr>
          <a:lstStyle/>
          <a:p>
            <a:pPr marL="0" indent="0">
              <a:lnSpc>
                <a:spcPct val="110000"/>
              </a:lnSpc>
              <a:buNone/>
            </a:pPr>
            <a:r>
              <a:rPr lang="en-US" dirty="0"/>
              <a:t>On the Elkins High School Class of 2025 </a:t>
            </a:r>
            <a:r>
              <a:rPr lang="en-US" dirty="0" err="1"/>
              <a:t>Revtrak</a:t>
            </a:r>
            <a:r>
              <a:rPr lang="en-US" dirty="0"/>
              <a:t> is a donations tab.  We are grateful for any donation we receive.  Donations help cover the cost of:</a:t>
            </a:r>
          </a:p>
          <a:p>
            <a:pPr>
              <a:lnSpc>
                <a:spcPct val="110000"/>
              </a:lnSpc>
            </a:pPr>
            <a:r>
              <a:rPr lang="en-US"/>
              <a:t>Senior Breakfast &amp; Senior Lunch</a:t>
            </a:r>
          </a:p>
          <a:p>
            <a:pPr>
              <a:lnSpc>
                <a:spcPct val="110000"/>
              </a:lnSpc>
            </a:pPr>
            <a:r>
              <a:rPr lang="en-US" dirty="0"/>
              <a:t>Transportation to Senior Walks (Elementary and Middle)</a:t>
            </a:r>
          </a:p>
          <a:p>
            <a:pPr>
              <a:lnSpc>
                <a:spcPct val="110000"/>
              </a:lnSpc>
            </a:pPr>
            <a:r>
              <a:rPr lang="en-US" dirty="0"/>
              <a:t>Drivers for Senior Walks</a:t>
            </a:r>
          </a:p>
          <a:p>
            <a:pPr>
              <a:lnSpc>
                <a:spcPct val="110000"/>
              </a:lnSpc>
            </a:pPr>
            <a:r>
              <a:rPr lang="en-US" dirty="0"/>
              <a:t>Senior Gifts/Prizes/Raffles (Senior Breakfast and Graduation Rehearsal)</a:t>
            </a:r>
          </a:p>
        </p:txBody>
      </p:sp>
      <p:sp>
        <p:nvSpPr>
          <p:cNvPr id="4" name="Slide Number Placeholder 3">
            <a:extLst>
              <a:ext uri="{FF2B5EF4-FFF2-40B4-BE49-F238E27FC236}">
                <a16:creationId xmlns:a16="http://schemas.microsoft.com/office/drawing/2014/main" id="{9D280E65-342A-5218-7B3A-D92ACE92707D}"/>
              </a:ext>
            </a:extLst>
          </p:cNvPr>
          <p:cNvSpPr>
            <a:spLocks noGrp="1"/>
          </p:cNvSpPr>
          <p:nvPr>
            <p:ph type="sldNum" sz="quarter" idx="12"/>
          </p:nvPr>
        </p:nvSpPr>
        <p:spPr>
          <a:xfrm>
            <a:off x="10514011" y="5883275"/>
            <a:ext cx="753545" cy="365125"/>
          </a:xfrm>
        </p:spPr>
        <p:txBody>
          <a:bodyPr>
            <a:normAutofit/>
          </a:bodyPr>
          <a:lstStyle/>
          <a:p>
            <a:pPr>
              <a:spcAft>
                <a:spcPts val="600"/>
              </a:spcAft>
            </a:pPr>
            <a:fld id="{91F18EF7-BE1E-4ECB-84D4-67C2B4D8F095}" type="slidenum">
              <a:rPr lang="en-US" smtClean="0"/>
              <a:pPr>
                <a:spcAft>
                  <a:spcPts val="600"/>
                </a:spcAft>
              </a:pPr>
              <a:t>25</a:t>
            </a:fld>
            <a:endParaRPr lang="en-US"/>
          </a:p>
        </p:txBody>
      </p:sp>
      <p:pic>
        <p:nvPicPr>
          <p:cNvPr id="6" name="Picture 5">
            <a:extLst>
              <a:ext uri="{FF2B5EF4-FFF2-40B4-BE49-F238E27FC236}">
                <a16:creationId xmlns:a16="http://schemas.microsoft.com/office/drawing/2014/main" id="{3D70189C-46E6-4CE8-A169-A72A8989883F}"/>
              </a:ext>
            </a:extLst>
          </p:cNvPr>
          <p:cNvPicPr>
            <a:picLocks noChangeAspect="1"/>
          </p:cNvPicPr>
          <p:nvPr/>
        </p:nvPicPr>
        <p:blipFill>
          <a:blip r:embed="rId3"/>
          <a:stretch>
            <a:fillRect/>
          </a:stretch>
        </p:blipFill>
        <p:spPr>
          <a:xfrm>
            <a:off x="7678736" y="2306153"/>
            <a:ext cx="3511778" cy="3302743"/>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691386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3B0D9-B7B8-03BB-1DFF-C29D7B29CE3E}"/>
              </a:ext>
            </a:extLst>
          </p:cNvPr>
          <p:cNvSpPr>
            <a:spLocks noGrp="1"/>
          </p:cNvSpPr>
          <p:nvPr>
            <p:ph type="ctrTitle"/>
          </p:nvPr>
        </p:nvSpPr>
        <p:spPr>
          <a:xfrm>
            <a:off x="1074534" y="948665"/>
            <a:ext cx="9550149" cy="2852928"/>
          </a:xfrm>
        </p:spPr>
        <p:txBody>
          <a:bodyPr vert="horz" lIns="91440" tIns="45720" rIns="91440" bIns="45720" rtlCol="0" anchor="b">
            <a:noAutofit/>
          </a:bodyPr>
          <a:lstStyle/>
          <a:p>
            <a:r>
              <a:rPr lang="en-US" sz="9600" dirty="0">
                <a:solidFill>
                  <a:srgbClr val="F7D00D"/>
                </a:solidFill>
              </a:rPr>
              <a:t>Questions?</a:t>
            </a:r>
          </a:p>
        </p:txBody>
      </p:sp>
      <p:sp>
        <p:nvSpPr>
          <p:cNvPr id="3" name="Slide Number Placeholder 2">
            <a:extLst>
              <a:ext uri="{FF2B5EF4-FFF2-40B4-BE49-F238E27FC236}">
                <a16:creationId xmlns:a16="http://schemas.microsoft.com/office/drawing/2014/main" id="{A18BD464-0F03-ECC1-B81C-B75E5266B410}"/>
              </a:ext>
            </a:extLst>
          </p:cNvPr>
          <p:cNvSpPr>
            <a:spLocks noGrp="1"/>
          </p:cNvSpPr>
          <p:nvPr>
            <p:ph type="sldNum" sz="quarter" idx="12"/>
          </p:nvPr>
        </p:nvSpPr>
        <p:spPr/>
        <p:txBody>
          <a:bodyPr/>
          <a:lstStyle/>
          <a:p>
            <a:fld id="{91F18EF7-BE1E-4ECB-84D4-67C2B4D8F095}" type="slidenum">
              <a:rPr lang="en-US" smtClean="0"/>
              <a:t>26</a:t>
            </a:fld>
            <a:endParaRPr lang="en-US"/>
          </a:p>
        </p:txBody>
      </p:sp>
    </p:spTree>
    <p:extLst>
      <p:ext uri="{BB962C8B-B14F-4D97-AF65-F5344CB8AC3E}">
        <p14:creationId xmlns:p14="http://schemas.microsoft.com/office/powerpoint/2010/main" val="51105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7182-8D78-E204-0605-82A288AFDFD5}"/>
              </a:ext>
            </a:extLst>
          </p:cNvPr>
          <p:cNvSpPr>
            <a:spLocks noGrp="1"/>
          </p:cNvSpPr>
          <p:nvPr>
            <p:ph type="title"/>
          </p:nvPr>
        </p:nvSpPr>
        <p:spPr>
          <a:xfrm>
            <a:off x="862699" y="85781"/>
            <a:ext cx="10353761" cy="945321"/>
          </a:xfrm>
        </p:spPr>
        <p:txBody>
          <a:bodyPr/>
          <a:lstStyle/>
          <a:p>
            <a:r>
              <a:rPr lang="en-US">
                <a:solidFill>
                  <a:srgbClr val="F7D00D"/>
                </a:solidFill>
              </a:rPr>
              <a:t>Class sponsors and contact info</a:t>
            </a:r>
          </a:p>
        </p:txBody>
      </p:sp>
      <p:sp>
        <p:nvSpPr>
          <p:cNvPr id="3" name="Content Placeholder 2">
            <a:extLst>
              <a:ext uri="{FF2B5EF4-FFF2-40B4-BE49-F238E27FC236}">
                <a16:creationId xmlns:a16="http://schemas.microsoft.com/office/drawing/2014/main" id="{43F09D24-A6E4-B653-F765-076CCE7A1E88}"/>
              </a:ext>
            </a:extLst>
          </p:cNvPr>
          <p:cNvSpPr>
            <a:spLocks noGrp="1"/>
          </p:cNvSpPr>
          <p:nvPr>
            <p:ph idx="1"/>
          </p:nvPr>
        </p:nvSpPr>
        <p:spPr>
          <a:xfrm>
            <a:off x="859090" y="1409699"/>
            <a:ext cx="10357666" cy="5270501"/>
          </a:xfrm>
        </p:spPr>
        <p:txBody>
          <a:bodyPr vert="horz" lIns="91440" tIns="45720" rIns="91440" bIns="45720" rtlCol="0" anchor="t">
            <a:normAutofit/>
          </a:bodyPr>
          <a:lstStyle/>
          <a:p>
            <a:r>
              <a:rPr lang="en-US" sz="2400" dirty="0">
                <a:solidFill>
                  <a:srgbClr val="F7D00D"/>
                </a:solidFill>
              </a:rPr>
              <a:t>Class of 2025 Administrator:</a:t>
            </a:r>
            <a:r>
              <a:rPr lang="en-US" sz="2400" dirty="0"/>
              <a:t>  Dr. Sarah Brown</a:t>
            </a:r>
          </a:p>
          <a:p>
            <a:pPr lvl="1"/>
            <a:r>
              <a:rPr lang="en-US" sz="2400" dirty="0">
                <a:hlinkClick r:id="rId2"/>
              </a:rPr>
              <a:t>Sarah.brown@fortbendisd.gov</a:t>
            </a:r>
            <a:r>
              <a:rPr lang="en-US" sz="2400" dirty="0"/>
              <a:t>  </a:t>
            </a:r>
          </a:p>
          <a:p>
            <a:r>
              <a:rPr lang="en-US" sz="2400" dirty="0">
                <a:solidFill>
                  <a:srgbClr val="F7D00D"/>
                </a:solidFill>
              </a:rPr>
              <a:t>Class of 2025 Sponsors:</a:t>
            </a:r>
            <a:r>
              <a:rPr lang="en-US" sz="2400" dirty="0"/>
              <a:t>  Mrs. Yvonne Leija-Leroux and Ms. Nneji</a:t>
            </a:r>
          </a:p>
          <a:p>
            <a:pPr lvl="1"/>
            <a:r>
              <a:rPr lang="en-US" sz="2400" dirty="0">
                <a:hlinkClick r:id="rId3"/>
              </a:rPr>
              <a:t>yvonne.leijaleroux@fortbendisd.gov</a:t>
            </a:r>
            <a:r>
              <a:rPr lang="en-US" sz="2400" dirty="0"/>
              <a:t> </a:t>
            </a:r>
          </a:p>
          <a:p>
            <a:pPr lvl="1"/>
            <a:r>
              <a:rPr lang="en-US" sz="2400" dirty="0">
                <a:ea typeface="+mj-lt"/>
                <a:cs typeface="+mj-lt"/>
                <a:hlinkClick r:id="rId4"/>
              </a:rPr>
              <a:t>lotanna.nneji@fortbendisd.gov</a:t>
            </a:r>
            <a:r>
              <a:rPr lang="en-US" sz="2400" dirty="0">
                <a:ea typeface="+mj-lt"/>
                <a:cs typeface="+mj-lt"/>
              </a:rPr>
              <a:t> </a:t>
            </a:r>
            <a:endParaRPr lang="en-US" sz="2400" dirty="0"/>
          </a:p>
          <a:p>
            <a:pPr marL="228600" lvl="1" indent="0">
              <a:buNone/>
            </a:pPr>
            <a:r>
              <a:rPr lang="en-US" sz="2400" i="1" dirty="0"/>
              <a:t>For the quickest response, please email Mrs. Leija-Leroux or Ms. Nneji for questions or concerns about Senior Events/Activities.</a:t>
            </a:r>
          </a:p>
          <a:p>
            <a:r>
              <a:rPr lang="en-US" sz="2400" dirty="0">
                <a:solidFill>
                  <a:srgbClr val="F7D00D"/>
                </a:solidFill>
              </a:rPr>
              <a:t>Yearbook Advisor and Cady Contact: </a:t>
            </a:r>
            <a:r>
              <a:rPr lang="en-US" sz="2400" dirty="0"/>
              <a:t> Mr. Reyes</a:t>
            </a:r>
          </a:p>
          <a:p>
            <a:pPr lvl="1"/>
            <a:r>
              <a:rPr lang="en-US" sz="2400" dirty="0">
                <a:hlinkClick r:id="rId5"/>
              </a:rPr>
              <a:t>elias.reyes@fortbendisd.gov</a:t>
            </a:r>
            <a:r>
              <a:rPr lang="en-US" sz="2400" dirty="0"/>
              <a:t> </a:t>
            </a:r>
          </a:p>
          <a:p>
            <a:pPr lvl="1"/>
            <a:endParaRPr lang="en-US" dirty="0"/>
          </a:p>
        </p:txBody>
      </p:sp>
      <p:sp>
        <p:nvSpPr>
          <p:cNvPr id="4" name="Slide Number Placeholder 3">
            <a:extLst>
              <a:ext uri="{FF2B5EF4-FFF2-40B4-BE49-F238E27FC236}">
                <a16:creationId xmlns:a16="http://schemas.microsoft.com/office/drawing/2014/main" id="{4773970E-A07C-852C-57A3-74ED8ACE5371}"/>
              </a:ext>
            </a:extLst>
          </p:cNvPr>
          <p:cNvSpPr>
            <a:spLocks noGrp="1"/>
          </p:cNvSpPr>
          <p:nvPr>
            <p:ph type="sldNum" sz="quarter" idx="12"/>
          </p:nvPr>
        </p:nvSpPr>
        <p:spPr/>
        <p:txBody>
          <a:bodyPr/>
          <a:lstStyle/>
          <a:p>
            <a:fld id="{91F18EF7-BE1E-4ECB-84D4-67C2B4D8F095}" type="slidenum">
              <a:rPr lang="en-US" smtClean="0"/>
              <a:t>3</a:t>
            </a:fld>
            <a:endParaRPr lang="en-US"/>
          </a:p>
        </p:txBody>
      </p:sp>
    </p:spTree>
    <p:extLst>
      <p:ext uri="{BB962C8B-B14F-4D97-AF65-F5344CB8AC3E}">
        <p14:creationId xmlns:p14="http://schemas.microsoft.com/office/powerpoint/2010/main" val="342030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C0-C1B2-D6C9-97F0-BA03F24A460A}"/>
              </a:ext>
            </a:extLst>
          </p:cNvPr>
          <p:cNvSpPr>
            <a:spLocks noGrp="1"/>
          </p:cNvSpPr>
          <p:nvPr>
            <p:ph type="title"/>
          </p:nvPr>
        </p:nvSpPr>
        <p:spPr>
          <a:xfrm>
            <a:off x="2417" y="-3585"/>
            <a:ext cx="12191829" cy="1438450"/>
          </a:xfrm>
        </p:spPr>
        <p:txBody>
          <a:bodyPr/>
          <a:lstStyle/>
          <a:p>
            <a:pPr algn="ctr"/>
            <a:r>
              <a:rPr lang="en-US" sz="4000">
                <a:solidFill>
                  <a:srgbClr val="F7D00D"/>
                </a:solidFill>
              </a:rPr>
              <a:t>Social Media</a:t>
            </a:r>
            <a:endParaRPr lang="en-US">
              <a:solidFill>
                <a:srgbClr val="F7D00D"/>
              </a:solidFill>
            </a:endParaRPr>
          </a:p>
        </p:txBody>
      </p:sp>
      <p:pic>
        <p:nvPicPr>
          <p:cNvPr id="3" name="Picture 3" descr="Logo&#10;&#10;Description automatically generated">
            <a:extLst>
              <a:ext uri="{FF2B5EF4-FFF2-40B4-BE49-F238E27FC236}">
                <a16:creationId xmlns:a16="http://schemas.microsoft.com/office/drawing/2014/main" id="{5E1CB0FC-3590-10D5-11BC-9212A777995A}"/>
              </a:ext>
            </a:extLst>
          </p:cNvPr>
          <p:cNvPicPr>
            <a:picLocks noGrp="1" noChangeAspect="1"/>
          </p:cNvPicPr>
          <p:nvPr>
            <p:ph idx="1"/>
          </p:nvPr>
        </p:nvPicPr>
        <p:blipFill>
          <a:blip r:embed="rId2"/>
          <a:stretch>
            <a:fillRect/>
          </a:stretch>
        </p:blipFill>
        <p:spPr>
          <a:xfrm>
            <a:off x="416179" y="1716138"/>
            <a:ext cx="1188737" cy="1194398"/>
          </a:xfrm>
        </p:spPr>
      </p:pic>
      <p:sp>
        <p:nvSpPr>
          <p:cNvPr id="4" name="Slide Number Placeholder 3">
            <a:extLst>
              <a:ext uri="{FF2B5EF4-FFF2-40B4-BE49-F238E27FC236}">
                <a16:creationId xmlns:a16="http://schemas.microsoft.com/office/drawing/2014/main" id="{12445633-E5D2-E650-C2C8-EC81A1DC2500}"/>
              </a:ext>
            </a:extLst>
          </p:cNvPr>
          <p:cNvSpPr>
            <a:spLocks noGrp="1"/>
          </p:cNvSpPr>
          <p:nvPr>
            <p:ph type="sldNum" sz="quarter" idx="12"/>
          </p:nvPr>
        </p:nvSpPr>
        <p:spPr/>
        <p:txBody>
          <a:bodyPr/>
          <a:lstStyle/>
          <a:p>
            <a:fld id="{91F18EF7-BE1E-4ECB-84D4-67C2B4D8F095}" type="slidenum">
              <a:rPr lang="en-US" smtClean="0"/>
              <a:t>4</a:t>
            </a:fld>
            <a:endParaRPr lang="en-US"/>
          </a:p>
        </p:txBody>
      </p:sp>
      <p:sp>
        <p:nvSpPr>
          <p:cNvPr id="7" name="TextBox 6">
            <a:extLst>
              <a:ext uri="{FF2B5EF4-FFF2-40B4-BE49-F238E27FC236}">
                <a16:creationId xmlns:a16="http://schemas.microsoft.com/office/drawing/2014/main" id="{A25D03F7-C75D-A424-41C5-98105B7C13A4}"/>
              </a:ext>
            </a:extLst>
          </p:cNvPr>
          <p:cNvSpPr txBox="1"/>
          <p:nvPr/>
        </p:nvSpPr>
        <p:spPr>
          <a:xfrm>
            <a:off x="1962754" y="1933499"/>
            <a:ext cx="65712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t>@elkinsco25</a:t>
            </a:r>
          </a:p>
        </p:txBody>
      </p:sp>
      <p:sp>
        <p:nvSpPr>
          <p:cNvPr id="5" name="TextBox 4">
            <a:extLst>
              <a:ext uri="{FF2B5EF4-FFF2-40B4-BE49-F238E27FC236}">
                <a16:creationId xmlns:a16="http://schemas.microsoft.com/office/drawing/2014/main" id="{EAE5B82F-9401-D00E-5D14-29CABAA9EE91}"/>
              </a:ext>
            </a:extLst>
          </p:cNvPr>
          <p:cNvSpPr txBox="1"/>
          <p:nvPr/>
        </p:nvSpPr>
        <p:spPr>
          <a:xfrm>
            <a:off x="6708" y="5202124"/>
            <a:ext cx="1220114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*follow for updates, flyers, and fundraiser/promotion info!*</a:t>
            </a:r>
          </a:p>
        </p:txBody>
      </p:sp>
      <p:sp>
        <p:nvSpPr>
          <p:cNvPr id="8" name="TextBox 7">
            <a:extLst>
              <a:ext uri="{FF2B5EF4-FFF2-40B4-BE49-F238E27FC236}">
                <a16:creationId xmlns:a16="http://schemas.microsoft.com/office/drawing/2014/main" id="{2D149542-AF58-AEED-A574-927593A65F44}"/>
              </a:ext>
            </a:extLst>
          </p:cNvPr>
          <p:cNvSpPr txBox="1"/>
          <p:nvPr/>
        </p:nvSpPr>
        <p:spPr>
          <a:xfrm>
            <a:off x="1962754" y="3355463"/>
            <a:ext cx="6358631" cy="923330"/>
          </a:xfrm>
          <a:prstGeom prst="rect">
            <a:avLst/>
          </a:prstGeom>
          <a:noFill/>
        </p:spPr>
        <p:txBody>
          <a:bodyPr wrap="square">
            <a:spAutoFit/>
          </a:bodyPr>
          <a:lstStyle/>
          <a:p>
            <a:pPr algn="l"/>
            <a:r>
              <a:rPr lang="en-US" sz="5400" dirty="0"/>
              <a:t>@elkinsco25</a:t>
            </a:r>
          </a:p>
        </p:txBody>
      </p:sp>
      <p:pic>
        <p:nvPicPr>
          <p:cNvPr id="1026" name="Picture 2" descr="Twitter rebrands as X with &quot;art deco&quot; logo">
            <a:extLst>
              <a:ext uri="{FF2B5EF4-FFF2-40B4-BE49-F238E27FC236}">
                <a16:creationId xmlns:a16="http://schemas.microsoft.com/office/drawing/2014/main" id="{B0CB368F-2598-533C-53F0-279DD309D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04" y="3228240"/>
            <a:ext cx="1528353" cy="14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43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C0-C1B2-D6C9-97F0-BA03F24A460A}"/>
              </a:ext>
            </a:extLst>
          </p:cNvPr>
          <p:cNvSpPr>
            <a:spLocks noGrp="1"/>
          </p:cNvSpPr>
          <p:nvPr>
            <p:ph type="title"/>
          </p:nvPr>
        </p:nvSpPr>
        <p:spPr>
          <a:xfrm>
            <a:off x="-253999" y="-565837"/>
            <a:ext cx="12448246" cy="1983449"/>
          </a:xfrm>
        </p:spPr>
        <p:txBody>
          <a:bodyPr/>
          <a:lstStyle/>
          <a:p>
            <a:pPr algn="ctr"/>
            <a:r>
              <a:rPr lang="en-US" sz="4000">
                <a:solidFill>
                  <a:srgbClr val="F7D00D"/>
                </a:solidFill>
              </a:rPr>
              <a:t>Schoology Group</a:t>
            </a:r>
            <a:endParaRPr lang="en-US">
              <a:solidFill>
                <a:srgbClr val="F7D00D"/>
              </a:solidFill>
            </a:endParaRPr>
          </a:p>
        </p:txBody>
      </p:sp>
      <p:sp>
        <p:nvSpPr>
          <p:cNvPr id="3" name="Slide Number Placeholder 2">
            <a:extLst>
              <a:ext uri="{FF2B5EF4-FFF2-40B4-BE49-F238E27FC236}">
                <a16:creationId xmlns:a16="http://schemas.microsoft.com/office/drawing/2014/main" id="{CBFDB84A-C602-9BB7-047B-E2DC64C9AFF2}"/>
              </a:ext>
            </a:extLst>
          </p:cNvPr>
          <p:cNvSpPr>
            <a:spLocks noGrp="1"/>
          </p:cNvSpPr>
          <p:nvPr>
            <p:ph type="sldNum" sz="quarter" idx="12"/>
          </p:nvPr>
        </p:nvSpPr>
        <p:spPr/>
        <p:txBody>
          <a:bodyPr/>
          <a:lstStyle/>
          <a:p>
            <a:fld id="{91F18EF7-BE1E-4ECB-84D4-67C2B4D8F095}" type="slidenum">
              <a:rPr lang="en-US" smtClean="0"/>
              <a:t>5</a:t>
            </a:fld>
            <a:endParaRPr lang="en-US"/>
          </a:p>
        </p:txBody>
      </p:sp>
      <p:pic>
        <p:nvPicPr>
          <p:cNvPr id="11" name="Picture 11" descr="Icon&#10;&#10;Description automatically generated">
            <a:extLst>
              <a:ext uri="{FF2B5EF4-FFF2-40B4-BE49-F238E27FC236}">
                <a16:creationId xmlns:a16="http://schemas.microsoft.com/office/drawing/2014/main" id="{61BF0D13-3D6C-46F7-52A5-6D688AE6E1DA}"/>
              </a:ext>
            </a:extLst>
          </p:cNvPr>
          <p:cNvPicPr>
            <a:picLocks noChangeAspect="1"/>
          </p:cNvPicPr>
          <p:nvPr/>
        </p:nvPicPr>
        <p:blipFill>
          <a:blip r:embed="rId2"/>
          <a:stretch>
            <a:fillRect/>
          </a:stretch>
        </p:blipFill>
        <p:spPr>
          <a:xfrm>
            <a:off x="779429" y="152027"/>
            <a:ext cx="1297115" cy="1280728"/>
          </a:xfrm>
          <a:prstGeom prst="rect">
            <a:avLst/>
          </a:prstGeom>
        </p:spPr>
      </p:pic>
      <p:sp>
        <p:nvSpPr>
          <p:cNvPr id="12" name="TextBox 11">
            <a:extLst>
              <a:ext uri="{FF2B5EF4-FFF2-40B4-BE49-F238E27FC236}">
                <a16:creationId xmlns:a16="http://schemas.microsoft.com/office/drawing/2014/main" id="{15B70E97-3770-7493-82B3-81536BE969E1}"/>
              </a:ext>
            </a:extLst>
          </p:cNvPr>
          <p:cNvSpPr txBox="1"/>
          <p:nvPr/>
        </p:nvSpPr>
        <p:spPr>
          <a:xfrm>
            <a:off x="1944998" y="5577272"/>
            <a:ext cx="65712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a:p>
        </p:txBody>
      </p:sp>
      <p:pic>
        <p:nvPicPr>
          <p:cNvPr id="13" name="Picture 13">
            <a:extLst>
              <a:ext uri="{FF2B5EF4-FFF2-40B4-BE49-F238E27FC236}">
                <a16:creationId xmlns:a16="http://schemas.microsoft.com/office/drawing/2014/main" id="{3CE38E3A-2240-AFDD-1EF6-6B69FCE80397}"/>
              </a:ext>
            </a:extLst>
          </p:cNvPr>
          <p:cNvPicPr>
            <a:picLocks noChangeAspect="1"/>
          </p:cNvPicPr>
          <p:nvPr/>
        </p:nvPicPr>
        <p:blipFill>
          <a:blip r:embed="rId3"/>
          <a:stretch>
            <a:fillRect/>
          </a:stretch>
        </p:blipFill>
        <p:spPr>
          <a:xfrm>
            <a:off x="6699436" y="1947348"/>
            <a:ext cx="5405713" cy="987642"/>
          </a:xfrm>
          <a:prstGeom prst="rect">
            <a:avLst/>
          </a:prstGeom>
          <a:ln>
            <a:noFill/>
          </a:ln>
        </p:spPr>
      </p:pic>
      <p:sp>
        <p:nvSpPr>
          <p:cNvPr id="14" name="TextBox 13">
            <a:extLst>
              <a:ext uri="{FF2B5EF4-FFF2-40B4-BE49-F238E27FC236}">
                <a16:creationId xmlns:a16="http://schemas.microsoft.com/office/drawing/2014/main" id="{CEBD6BEF-C167-EA30-2454-7053E1098617}"/>
              </a:ext>
            </a:extLst>
          </p:cNvPr>
          <p:cNvSpPr txBox="1"/>
          <p:nvPr/>
        </p:nvSpPr>
        <p:spPr>
          <a:xfrm>
            <a:off x="0" y="3464726"/>
            <a:ext cx="10274708"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latin typeface="Avenir Next LT Pro Light"/>
            </a:endParaRPr>
          </a:p>
          <a:p>
            <a:pPr marL="742950" indent="-742950">
              <a:buAutoNum type="arabicPeriod"/>
            </a:pPr>
            <a:r>
              <a:rPr lang="en-US" sz="2800">
                <a:latin typeface="Avenir Next LT Pro Light"/>
              </a:rPr>
              <a:t>Open Schoology and click "groups“</a:t>
            </a:r>
          </a:p>
          <a:p>
            <a:pPr marL="742950" indent="-742950">
              <a:buAutoNum type="arabicPeriod"/>
            </a:pPr>
            <a:r>
              <a:rPr lang="en-US" sz="2800">
                <a:latin typeface="Avenir Next LT Pro Light"/>
              </a:rPr>
              <a:t>Click "my groups" on the left corner</a:t>
            </a:r>
          </a:p>
          <a:p>
            <a:pPr marL="742950" indent="-742950">
              <a:buAutoNum type="arabicPeriod"/>
            </a:pPr>
            <a:r>
              <a:rPr lang="en-US" sz="2800">
                <a:latin typeface="Avenir Next LT Pro Light"/>
              </a:rPr>
              <a:t>Under Manage Groups, click "join group“</a:t>
            </a:r>
          </a:p>
          <a:p>
            <a:pPr marL="742950" indent="-742950">
              <a:buAutoNum type="arabicPeriod"/>
            </a:pPr>
            <a:r>
              <a:rPr lang="en-US" sz="2800">
                <a:latin typeface="Avenir Next LT Pro Light"/>
              </a:rPr>
              <a:t>Enter this code: </a:t>
            </a:r>
            <a:r>
              <a:rPr lang="en-US" sz="4000">
                <a:solidFill>
                  <a:schemeClr val="tx2"/>
                </a:solidFill>
                <a:latin typeface="Avenir Next LT Pro Light"/>
              </a:rPr>
              <a:t>8PCV-TQB4-SJFCH</a:t>
            </a:r>
          </a:p>
          <a:p>
            <a:pPr marL="742950" indent="-742950">
              <a:buAutoNum type="arabicPeriod"/>
            </a:pPr>
            <a:endParaRPr lang="en-US" sz="3200">
              <a:latin typeface="Avenir Next LT Pro Light"/>
            </a:endParaRPr>
          </a:p>
          <a:p>
            <a:pPr marL="742950" indent="-742950">
              <a:buAutoNum type="arabicPeriod"/>
            </a:pPr>
            <a:endParaRPr lang="en-US" sz="3200">
              <a:latin typeface="Avenir Next LT Pro Light"/>
            </a:endParaRPr>
          </a:p>
        </p:txBody>
      </p:sp>
      <p:pic>
        <p:nvPicPr>
          <p:cNvPr id="15" name="Picture 15">
            <a:extLst>
              <a:ext uri="{FF2B5EF4-FFF2-40B4-BE49-F238E27FC236}">
                <a16:creationId xmlns:a16="http://schemas.microsoft.com/office/drawing/2014/main" id="{E6ABCDDA-DFAB-6680-8FE8-5BAF7CF29A64}"/>
              </a:ext>
            </a:extLst>
          </p:cNvPr>
          <p:cNvPicPr>
            <a:picLocks noChangeAspect="1"/>
          </p:cNvPicPr>
          <p:nvPr/>
        </p:nvPicPr>
        <p:blipFill rotWithShape="1">
          <a:blip r:embed="rId4"/>
          <a:srcRect l="7215" r="5495" b="-980"/>
          <a:stretch/>
        </p:blipFill>
        <p:spPr>
          <a:xfrm>
            <a:off x="8174576" y="3280285"/>
            <a:ext cx="1945575" cy="846418"/>
          </a:xfrm>
          <a:prstGeom prst="rect">
            <a:avLst/>
          </a:prstGeom>
          <a:ln>
            <a:noFill/>
          </a:ln>
        </p:spPr>
      </p:pic>
      <p:pic>
        <p:nvPicPr>
          <p:cNvPr id="17" name="Picture 17" descr="Graphical user interface, text, application, chat or text message&#10;&#10;Description automatically generated">
            <a:extLst>
              <a:ext uri="{FF2B5EF4-FFF2-40B4-BE49-F238E27FC236}">
                <a16:creationId xmlns:a16="http://schemas.microsoft.com/office/drawing/2014/main" id="{63A57AE8-F875-BD9F-76C6-49F273AC8D8D}"/>
              </a:ext>
            </a:extLst>
          </p:cNvPr>
          <p:cNvPicPr>
            <a:picLocks noChangeAspect="1"/>
          </p:cNvPicPr>
          <p:nvPr/>
        </p:nvPicPr>
        <p:blipFill>
          <a:blip r:embed="rId5"/>
          <a:stretch>
            <a:fillRect/>
          </a:stretch>
        </p:blipFill>
        <p:spPr>
          <a:xfrm>
            <a:off x="8173884" y="4130554"/>
            <a:ext cx="2743200" cy="2152891"/>
          </a:xfrm>
          <a:prstGeom prst="rect">
            <a:avLst/>
          </a:prstGeom>
          <a:ln>
            <a:noFill/>
          </a:ln>
        </p:spPr>
      </p:pic>
      <p:sp>
        <p:nvSpPr>
          <p:cNvPr id="18" name="Oval 17">
            <a:extLst>
              <a:ext uri="{FF2B5EF4-FFF2-40B4-BE49-F238E27FC236}">
                <a16:creationId xmlns:a16="http://schemas.microsoft.com/office/drawing/2014/main" id="{EB640AB3-533D-5455-6F44-B58211A973C8}"/>
              </a:ext>
            </a:extLst>
          </p:cNvPr>
          <p:cNvSpPr/>
          <p:nvPr/>
        </p:nvSpPr>
        <p:spPr>
          <a:xfrm>
            <a:off x="7849419" y="2081160"/>
            <a:ext cx="1483031" cy="7538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Curved Right 18">
            <a:extLst>
              <a:ext uri="{FF2B5EF4-FFF2-40B4-BE49-F238E27FC236}">
                <a16:creationId xmlns:a16="http://schemas.microsoft.com/office/drawing/2014/main" id="{26199D47-56BA-5E56-370C-0BE54E37DD9B}"/>
              </a:ext>
            </a:extLst>
          </p:cNvPr>
          <p:cNvSpPr/>
          <p:nvPr/>
        </p:nvSpPr>
        <p:spPr>
          <a:xfrm>
            <a:off x="7726515" y="3662517"/>
            <a:ext cx="573548" cy="176980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urved Right 19">
            <a:extLst>
              <a:ext uri="{FF2B5EF4-FFF2-40B4-BE49-F238E27FC236}">
                <a16:creationId xmlns:a16="http://schemas.microsoft.com/office/drawing/2014/main" id="{67B59A5E-7B65-A6CA-ED0C-D150E8E8676C}"/>
              </a:ext>
            </a:extLst>
          </p:cNvPr>
          <p:cNvSpPr/>
          <p:nvPr/>
        </p:nvSpPr>
        <p:spPr>
          <a:xfrm flipH="1">
            <a:off x="9340643" y="2613743"/>
            <a:ext cx="401484" cy="983225"/>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20B1D373-259B-E999-B9B4-89E6AF819208}"/>
              </a:ext>
            </a:extLst>
          </p:cNvPr>
          <p:cNvSpPr txBox="1"/>
          <p:nvPr/>
        </p:nvSpPr>
        <p:spPr>
          <a:xfrm>
            <a:off x="-16395" y="720603"/>
            <a:ext cx="122011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*MUST be on this to get important info &amp; details!*</a:t>
            </a:r>
          </a:p>
        </p:txBody>
      </p:sp>
    </p:spTree>
    <p:extLst>
      <p:ext uri="{BB962C8B-B14F-4D97-AF65-F5344CB8AC3E}">
        <p14:creationId xmlns:p14="http://schemas.microsoft.com/office/powerpoint/2010/main" val="58816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C0-C1B2-D6C9-97F0-BA03F24A460A}"/>
              </a:ext>
            </a:extLst>
          </p:cNvPr>
          <p:cNvSpPr>
            <a:spLocks noGrp="1"/>
          </p:cNvSpPr>
          <p:nvPr>
            <p:ph type="title"/>
          </p:nvPr>
        </p:nvSpPr>
        <p:spPr>
          <a:xfrm>
            <a:off x="4680" y="-140403"/>
            <a:ext cx="12187320" cy="1016629"/>
          </a:xfrm>
        </p:spPr>
        <p:txBody>
          <a:bodyPr vert="horz" lIns="91440" tIns="45720" rIns="91440" bIns="45720" rtlCol="0" anchor="b">
            <a:noAutofit/>
          </a:bodyPr>
          <a:lstStyle/>
          <a:p>
            <a:r>
              <a:rPr lang="en-US" sz="4000" dirty="0">
                <a:solidFill>
                  <a:srgbClr val="F7D00D"/>
                </a:solidFill>
              </a:rPr>
              <a:t>important dates Spring 2025</a:t>
            </a:r>
          </a:p>
        </p:txBody>
      </p:sp>
      <p:sp>
        <p:nvSpPr>
          <p:cNvPr id="3" name="Slide Number Placeholder 2">
            <a:extLst>
              <a:ext uri="{FF2B5EF4-FFF2-40B4-BE49-F238E27FC236}">
                <a16:creationId xmlns:a16="http://schemas.microsoft.com/office/drawing/2014/main" id="{9A17089D-A205-54AD-CE70-8BFF76A97161}"/>
              </a:ext>
            </a:extLst>
          </p:cNvPr>
          <p:cNvSpPr>
            <a:spLocks noGrp="1"/>
          </p:cNvSpPr>
          <p:nvPr>
            <p:ph type="sldNum" sz="quarter" idx="12"/>
          </p:nvPr>
        </p:nvSpPr>
        <p:spPr/>
        <p:txBody>
          <a:bodyPr/>
          <a:lstStyle/>
          <a:p>
            <a:fld id="{91F18EF7-BE1E-4ECB-84D4-67C2B4D8F095}" type="slidenum">
              <a:rPr lang="en-US" smtClean="0"/>
              <a:t>6</a:t>
            </a:fld>
            <a:endParaRPr lang="en-US"/>
          </a:p>
        </p:txBody>
      </p:sp>
      <p:graphicFrame>
        <p:nvGraphicFramePr>
          <p:cNvPr id="4" name="Table 5">
            <a:extLst>
              <a:ext uri="{FF2B5EF4-FFF2-40B4-BE49-F238E27FC236}">
                <a16:creationId xmlns:a16="http://schemas.microsoft.com/office/drawing/2014/main" id="{F771C18F-B767-3F45-8E24-5A740D4F6740}"/>
              </a:ext>
            </a:extLst>
          </p:cNvPr>
          <p:cNvGraphicFramePr>
            <a:graphicFrameLocks noGrp="1"/>
          </p:cNvGraphicFramePr>
          <p:nvPr>
            <p:extLst>
              <p:ext uri="{D42A27DB-BD31-4B8C-83A1-F6EECF244321}">
                <p14:modId xmlns:p14="http://schemas.microsoft.com/office/powerpoint/2010/main" val="476763077"/>
              </p:ext>
            </p:extLst>
          </p:nvPr>
        </p:nvGraphicFramePr>
        <p:xfrm>
          <a:off x="834393" y="876226"/>
          <a:ext cx="10331936" cy="5943600"/>
        </p:xfrm>
        <a:graphic>
          <a:graphicData uri="http://schemas.openxmlformats.org/drawingml/2006/table">
            <a:tbl>
              <a:tblPr firstRow="1" bandRow="1">
                <a:tableStyleId>{9D7B26C5-4107-4FEC-AEDC-1716B250A1EF}</a:tableStyleId>
              </a:tblPr>
              <a:tblGrid>
                <a:gridCol w="5301435">
                  <a:extLst>
                    <a:ext uri="{9D8B030D-6E8A-4147-A177-3AD203B41FA5}">
                      <a16:colId xmlns:a16="http://schemas.microsoft.com/office/drawing/2014/main" val="3695282962"/>
                    </a:ext>
                  </a:extLst>
                </a:gridCol>
                <a:gridCol w="5030501">
                  <a:extLst>
                    <a:ext uri="{9D8B030D-6E8A-4147-A177-3AD203B41FA5}">
                      <a16:colId xmlns:a16="http://schemas.microsoft.com/office/drawing/2014/main" val="465246416"/>
                    </a:ext>
                  </a:extLst>
                </a:gridCol>
              </a:tblGrid>
              <a:tr h="427315">
                <a:tc>
                  <a:txBody>
                    <a:bodyPr/>
                    <a:lstStyle/>
                    <a:p>
                      <a:pPr algn="ctr"/>
                      <a:r>
                        <a:rPr lang="en-US" sz="2400" dirty="0"/>
                        <a:t>EVENT</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400" dirty="0"/>
                        <a:t>DATE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57081168"/>
                  </a:ext>
                </a:extLst>
              </a:tr>
              <a:tr h="427315">
                <a:tc>
                  <a:txBody>
                    <a:bodyPr/>
                    <a:lstStyle/>
                    <a:p>
                      <a:pPr lvl="0">
                        <a:buNone/>
                      </a:pPr>
                      <a:r>
                        <a:rPr lang="en-US" sz="2400"/>
                        <a:t>Senior Serve Fundraising Event</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2400"/>
                        <a:t>Saturday, February </a:t>
                      </a:r>
                      <a:r>
                        <a:rPr lang="en-US" sz="2400" dirty="0"/>
                        <a:t>8, 2025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06825217"/>
                  </a:ext>
                </a:extLst>
              </a:tr>
              <a:tr h="427315">
                <a:tc>
                  <a:txBody>
                    <a:bodyPr/>
                    <a:lstStyle/>
                    <a:p>
                      <a:pPr lvl="0">
                        <a:buNone/>
                      </a:pPr>
                      <a:r>
                        <a:rPr lang="en-US" sz="2400"/>
                        <a:t>PTO Spring Event</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2400" dirty="0"/>
                        <a:t>Wednesday, March 5, 2025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03288380"/>
                  </a:ext>
                </a:extLst>
              </a:tr>
              <a:tr h="427315">
                <a:tc>
                  <a:txBody>
                    <a:bodyPr/>
                    <a:lstStyle/>
                    <a:p>
                      <a:pPr lvl="0">
                        <a:buNone/>
                      </a:pPr>
                      <a:r>
                        <a:rPr lang="en-US" sz="2400"/>
                        <a:t>Senior Week</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2400"/>
                        <a:t>April 22 – 25 (Monday Holiday)</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900349511"/>
                  </a:ext>
                </a:extLst>
              </a:tr>
              <a:tr h="427315">
                <a:tc>
                  <a:txBody>
                    <a:bodyPr/>
                    <a:lstStyle/>
                    <a:p>
                      <a:pPr lvl="0">
                        <a:buNone/>
                      </a:pPr>
                      <a:r>
                        <a:rPr lang="en-US" sz="2400"/>
                        <a:t>Senior Dinner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2400" dirty="0"/>
                        <a:t>Wednesday, April 9, 2025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06676923"/>
                  </a:ext>
                </a:extLst>
              </a:tr>
              <a:tr h="427315">
                <a:tc>
                  <a:txBody>
                    <a:bodyPr/>
                    <a:lstStyle/>
                    <a:p>
                      <a:pPr lvl="0">
                        <a:buNone/>
                      </a:pPr>
                      <a:r>
                        <a:rPr lang="en-US" sz="2400"/>
                        <a:t>Powder Puff Game</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lvl="0">
                        <a:buNone/>
                      </a:pPr>
                      <a:r>
                        <a:rPr lang="en-US" sz="2400" dirty="0"/>
                        <a:t>Thursday, April 24, 2025</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1704353701"/>
                  </a:ext>
                </a:extLst>
              </a:tr>
              <a:tr h="427315">
                <a:tc>
                  <a:txBody>
                    <a:bodyPr/>
                    <a:lstStyle/>
                    <a:p>
                      <a:pPr lvl="0">
                        <a:buNone/>
                      </a:pPr>
                      <a:r>
                        <a:rPr lang="en-US" sz="2400"/>
                        <a:t>Prom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2400"/>
                        <a:t>Saturday, April 26, 2025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88869144"/>
                  </a:ext>
                </a:extLst>
              </a:tr>
              <a:tr h="427315">
                <a:tc>
                  <a:txBody>
                    <a:bodyPr/>
                    <a:lstStyle/>
                    <a:p>
                      <a:r>
                        <a:rPr lang="en-US" sz="2400"/>
                        <a:t>Senior Trip</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400" dirty="0"/>
                        <a:t>Friday, May  2, 2025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61901206"/>
                  </a:ext>
                </a:extLst>
              </a:tr>
              <a:tr h="427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Senior Sunset</a:t>
                      </a:r>
                      <a:endParaRPr lang="en-US" sz="3200" b="0" dirty="0"/>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2400" dirty="0"/>
                        <a:t>Friday, May 9, 2025</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2851989223"/>
                  </a:ext>
                </a:extLst>
              </a:tr>
              <a:tr h="427315">
                <a:tc>
                  <a:txBody>
                    <a:bodyPr/>
                    <a:lstStyle/>
                    <a:p>
                      <a:r>
                        <a:rPr lang="en-US" sz="2400" dirty="0"/>
                        <a:t>Senior Awards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US" sz="2400" dirty="0"/>
                        <a:t>Tuesday, May 13, 2025</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6957841"/>
                  </a:ext>
                </a:extLst>
              </a:tr>
              <a:tr h="0">
                <a:tc>
                  <a:txBody>
                    <a:bodyPr/>
                    <a:lstStyle/>
                    <a:p>
                      <a:pPr lvl="0">
                        <a:buNone/>
                      </a:pPr>
                      <a:r>
                        <a:rPr lang="en-US" sz="2400" dirty="0"/>
                        <a:t>Elementary &amp; Middle Walks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dirty="0"/>
                        <a:t>Thursday, May 22, 2025</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6033479"/>
                  </a:ext>
                </a:extLst>
              </a:tr>
              <a:tr h="436662">
                <a:tc>
                  <a:txBody>
                    <a:bodyPr/>
                    <a:lstStyle/>
                    <a:p>
                      <a:pPr lvl="0">
                        <a:buNone/>
                      </a:pPr>
                      <a:r>
                        <a:rPr lang="en-US" sz="2400" dirty="0"/>
                        <a:t>Grad Rehearsal &amp; Senior Breakfast</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Thursday, May 22, 2025</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3530949"/>
                  </a:ext>
                </a:extLst>
              </a:tr>
              <a:tr h="436662">
                <a:tc>
                  <a:txBody>
                    <a:bodyPr/>
                    <a:lstStyle/>
                    <a:p>
                      <a:pPr lvl="0">
                        <a:buNone/>
                      </a:pPr>
                      <a:r>
                        <a:rPr lang="en-US" sz="2400" dirty="0"/>
                        <a:t>Graduation</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Saturday, May 31, 2025</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2872036262"/>
                  </a:ext>
                </a:extLst>
              </a:tr>
            </a:tbl>
          </a:graphicData>
        </a:graphic>
      </p:graphicFrame>
    </p:spTree>
    <p:extLst>
      <p:ext uri="{BB962C8B-B14F-4D97-AF65-F5344CB8AC3E}">
        <p14:creationId xmlns:p14="http://schemas.microsoft.com/office/powerpoint/2010/main" val="174579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90BA-48A2-B223-1E0A-C44E1D152412}"/>
              </a:ext>
            </a:extLst>
          </p:cNvPr>
          <p:cNvSpPr>
            <a:spLocks noGrp="1"/>
          </p:cNvSpPr>
          <p:nvPr>
            <p:ph type="title"/>
          </p:nvPr>
        </p:nvSpPr>
        <p:spPr/>
        <p:txBody>
          <a:bodyPr/>
          <a:lstStyle/>
          <a:p>
            <a:r>
              <a:rPr lang="en-US" sz="3200" dirty="0">
                <a:solidFill>
                  <a:srgbClr val="F7D00D"/>
                </a:solidFill>
              </a:rPr>
              <a:t>Counselor and </a:t>
            </a:r>
            <a:r>
              <a:rPr lang="en-US" sz="3200" dirty="0" err="1">
                <a:solidFill>
                  <a:srgbClr val="F7D00D"/>
                </a:solidFill>
              </a:rPr>
              <a:t>ccra</a:t>
            </a:r>
            <a:r>
              <a:rPr lang="en-US" sz="3200" dirty="0">
                <a:solidFill>
                  <a:srgbClr val="F7D00D"/>
                </a:solidFill>
              </a:rPr>
              <a:t> updates</a:t>
            </a:r>
            <a:endParaRPr lang="en-US" dirty="0"/>
          </a:p>
        </p:txBody>
      </p:sp>
      <p:sp>
        <p:nvSpPr>
          <p:cNvPr id="3" name="Content Placeholder 2">
            <a:extLst>
              <a:ext uri="{FF2B5EF4-FFF2-40B4-BE49-F238E27FC236}">
                <a16:creationId xmlns:a16="http://schemas.microsoft.com/office/drawing/2014/main" id="{805273D9-F7F8-14FE-9CA1-B3E928BE3AB2}"/>
              </a:ext>
            </a:extLst>
          </p:cNvPr>
          <p:cNvSpPr>
            <a:spLocks noGrp="1"/>
          </p:cNvSpPr>
          <p:nvPr>
            <p:ph idx="1"/>
          </p:nvPr>
        </p:nvSpPr>
        <p:spPr/>
        <p:txBody>
          <a:bodyPr/>
          <a:lstStyle/>
          <a:p>
            <a:r>
              <a:rPr lang="en-US" dirty="0"/>
              <a:t>Online courses should have been completed before the end of Semester 1.</a:t>
            </a:r>
          </a:p>
          <a:p>
            <a:r>
              <a:rPr lang="en-US" dirty="0"/>
              <a:t>CPR/Peace Officer/FAFSA</a:t>
            </a:r>
          </a:p>
          <a:p>
            <a:r>
              <a:rPr lang="en-US" dirty="0"/>
              <a:t>College Applications</a:t>
            </a:r>
          </a:p>
          <a:p>
            <a:r>
              <a:rPr lang="en-US" dirty="0"/>
              <a:t>Mid-Year Transcripts</a:t>
            </a:r>
          </a:p>
          <a:p>
            <a:r>
              <a:rPr lang="en-US" dirty="0"/>
              <a:t>Attendance, Denial of Fall 2024 Credit, and Exemptions</a:t>
            </a:r>
          </a:p>
        </p:txBody>
      </p:sp>
      <p:sp>
        <p:nvSpPr>
          <p:cNvPr id="4" name="Slide Number Placeholder 3">
            <a:extLst>
              <a:ext uri="{FF2B5EF4-FFF2-40B4-BE49-F238E27FC236}">
                <a16:creationId xmlns:a16="http://schemas.microsoft.com/office/drawing/2014/main" id="{B7A9DA93-ED22-F43D-02DF-B137421BEA20}"/>
              </a:ext>
            </a:extLst>
          </p:cNvPr>
          <p:cNvSpPr>
            <a:spLocks noGrp="1"/>
          </p:cNvSpPr>
          <p:nvPr>
            <p:ph type="sldNum" sz="quarter" idx="12"/>
          </p:nvPr>
        </p:nvSpPr>
        <p:spPr/>
        <p:txBody>
          <a:bodyPr/>
          <a:lstStyle/>
          <a:p>
            <a:fld id="{91F18EF7-BE1E-4ECB-84D4-67C2B4D8F095}" type="slidenum">
              <a:rPr lang="en-US" smtClean="0"/>
              <a:t>7</a:t>
            </a:fld>
            <a:endParaRPr lang="en-US"/>
          </a:p>
        </p:txBody>
      </p:sp>
    </p:spTree>
    <p:extLst>
      <p:ext uri="{BB962C8B-B14F-4D97-AF65-F5344CB8AC3E}">
        <p14:creationId xmlns:p14="http://schemas.microsoft.com/office/powerpoint/2010/main" val="66687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C0-C1B2-D6C9-97F0-BA03F24A460A}"/>
              </a:ext>
            </a:extLst>
          </p:cNvPr>
          <p:cNvSpPr>
            <a:spLocks noGrp="1"/>
          </p:cNvSpPr>
          <p:nvPr>
            <p:ph type="title"/>
          </p:nvPr>
        </p:nvSpPr>
        <p:spPr>
          <a:xfrm>
            <a:off x="913795" y="334392"/>
            <a:ext cx="10353761" cy="1326321"/>
          </a:xfrm>
        </p:spPr>
        <p:txBody>
          <a:bodyPr>
            <a:normAutofit/>
          </a:bodyPr>
          <a:lstStyle/>
          <a:p>
            <a:r>
              <a:rPr lang="en-US" sz="3600" dirty="0">
                <a:solidFill>
                  <a:srgbClr val="F7D00D"/>
                </a:solidFill>
              </a:rPr>
              <a:t>Senior event purchases a la carte</a:t>
            </a:r>
            <a:endParaRPr lang="en-US" dirty="0">
              <a:solidFill>
                <a:srgbClr val="FFFF00"/>
              </a:solidFill>
            </a:endParaRPr>
          </a:p>
        </p:txBody>
      </p:sp>
      <p:sp>
        <p:nvSpPr>
          <p:cNvPr id="6" name="Content Placeholder 5">
            <a:extLst>
              <a:ext uri="{FF2B5EF4-FFF2-40B4-BE49-F238E27FC236}">
                <a16:creationId xmlns:a16="http://schemas.microsoft.com/office/drawing/2014/main" id="{6AFFE87C-0FBB-2243-95BA-B004BE01EE7A}"/>
              </a:ext>
            </a:extLst>
          </p:cNvPr>
          <p:cNvSpPr>
            <a:spLocks noGrp="1"/>
          </p:cNvSpPr>
          <p:nvPr>
            <p:ph idx="1"/>
          </p:nvPr>
        </p:nvSpPr>
        <p:spPr>
          <a:xfrm>
            <a:off x="577049" y="1500325"/>
            <a:ext cx="6622741" cy="5086905"/>
          </a:xfrm>
        </p:spPr>
        <p:txBody>
          <a:bodyPr vert="horz" lIns="91440" tIns="45720" rIns="91440" bIns="45720" rtlCol="0">
            <a:normAutofit fontScale="92500" lnSpcReduction="20000"/>
          </a:bodyPr>
          <a:lstStyle/>
          <a:p>
            <a:pPr>
              <a:lnSpc>
                <a:spcPct val="110000"/>
              </a:lnSpc>
            </a:pPr>
            <a:r>
              <a:rPr lang="en-US" sz="1600" dirty="0"/>
              <a:t>Packages closed on December 31, 2024</a:t>
            </a:r>
          </a:p>
          <a:p>
            <a:pPr>
              <a:lnSpc>
                <a:spcPct val="110000"/>
              </a:lnSpc>
            </a:pPr>
            <a:r>
              <a:rPr lang="en-US" sz="1600" dirty="0"/>
              <a:t>A-la-carte is opening Thursday, January 9, 2025, for all items below and will close on the specified date.</a:t>
            </a:r>
          </a:p>
          <a:p>
            <a:pPr marL="457200" lvl="1" indent="0">
              <a:lnSpc>
                <a:spcPct val="110000"/>
              </a:lnSpc>
              <a:buNone/>
            </a:pPr>
            <a:endParaRPr lang="en-US" sz="1600" dirty="0"/>
          </a:p>
          <a:p>
            <a:pPr lvl="1">
              <a:lnSpc>
                <a:spcPct val="110000"/>
              </a:lnSpc>
            </a:pPr>
            <a:r>
              <a:rPr lang="en-US" sz="1600" dirty="0"/>
              <a:t>Senior T-Shirt (late March) is $25 and closes on Friday, February 28, 2025</a:t>
            </a:r>
          </a:p>
          <a:p>
            <a:pPr lvl="1">
              <a:lnSpc>
                <a:spcPct val="110000"/>
              </a:lnSpc>
            </a:pPr>
            <a:r>
              <a:rPr lang="en-US" sz="1600" dirty="0"/>
              <a:t>Yard Sign (already open now) is $25 and closes on Friday, February 28, 2025</a:t>
            </a:r>
          </a:p>
          <a:p>
            <a:pPr lvl="1">
              <a:lnSpc>
                <a:spcPct val="110000"/>
              </a:lnSpc>
            </a:pPr>
            <a:r>
              <a:rPr lang="en-US" sz="1600" dirty="0"/>
              <a:t>Senior Dinner (Wednesday, April 9, 2025) is $85 and closes on Friday, March 28, 2025</a:t>
            </a:r>
          </a:p>
          <a:p>
            <a:pPr lvl="1">
              <a:lnSpc>
                <a:spcPct val="110000"/>
              </a:lnSpc>
            </a:pPr>
            <a:r>
              <a:rPr lang="en-US" sz="1600" dirty="0"/>
              <a:t>Prom (Saturday, April 26, 2025) is $150 and closes on Thursday, April 24, 2025</a:t>
            </a:r>
          </a:p>
          <a:p>
            <a:pPr lvl="1">
              <a:lnSpc>
                <a:spcPct val="110000"/>
              </a:lnSpc>
            </a:pPr>
            <a:r>
              <a:rPr lang="en-US" sz="1600" dirty="0"/>
              <a:t>Senior Trip (Friday, May 2, 2025) is $200 and closes on Friday, April 25, 2025</a:t>
            </a:r>
          </a:p>
          <a:p>
            <a:pPr marL="0" indent="0">
              <a:lnSpc>
                <a:spcPct val="110000"/>
              </a:lnSpc>
              <a:buNone/>
            </a:pPr>
            <a:endParaRPr lang="en-US" sz="1600" dirty="0"/>
          </a:p>
          <a:p>
            <a:pPr marL="0" indent="0">
              <a:lnSpc>
                <a:spcPct val="110000"/>
              </a:lnSpc>
              <a:buNone/>
            </a:pPr>
            <a:r>
              <a:rPr lang="en-US" sz="1600" dirty="0"/>
              <a:t>Link to purchase a-la-carte: </a:t>
            </a:r>
            <a:r>
              <a:rPr lang="en-US" sz="1600" dirty="0">
                <a:hlinkClick r:id="rId3"/>
              </a:rPr>
              <a:t>https://fortbendisd.revtrak.net/FBISD-Schools-1082/hs/EHS/ehs-class-of-2025/#/list</a:t>
            </a:r>
            <a:r>
              <a:rPr lang="en-US" sz="1600" dirty="0"/>
              <a:t> </a:t>
            </a:r>
          </a:p>
          <a:p>
            <a:pPr marL="0" indent="0">
              <a:lnSpc>
                <a:spcPct val="110000"/>
              </a:lnSpc>
              <a:buNone/>
            </a:pPr>
            <a:r>
              <a:rPr lang="en-US" sz="1600" dirty="0"/>
              <a:t>  </a:t>
            </a:r>
            <a:endParaRPr lang="en-US" sz="1200" dirty="0"/>
          </a:p>
        </p:txBody>
      </p:sp>
      <p:sp>
        <p:nvSpPr>
          <p:cNvPr id="3" name="Slide Number Placeholder 2">
            <a:extLst>
              <a:ext uri="{FF2B5EF4-FFF2-40B4-BE49-F238E27FC236}">
                <a16:creationId xmlns:a16="http://schemas.microsoft.com/office/drawing/2014/main" id="{2FAC6CDE-E824-B5E3-F6C2-30F95ECCB9F4}"/>
              </a:ext>
            </a:extLst>
          </p:cNvPr>
          <p:cNvSpPr>
            <a:spLocks noGrp="1"/>
          </p:cNvSpPr>
          <p:nvPr>
            <p:ph type="sldNum" sz="quarter" idx="12"/>
          </p:nvPr>
        </p:nvSpPr>
        <p:spPr>
          <a:xfrm>
            <a:off x="10514011" y="5883275"/>
            <a:ext cx="753545" cy="365125"/>
          </a:xfrm>
        </p:spPr>
        <p:txBody>
          <a:bodyPr>
            <a:normAutofit/>
          </a:bodyPr>
          <a:lstStyle/>
          <a:p>
            <a:pPr>
              <a:spcAft>
                <a:spcPts val="600"/>
              </a:spcAft>
            </a:pPr>
            <a:fld id="{91F18EF7-BE1E-4ECB-84D4-67C2B4D8F095}" type="slidenum">
              <a:rPr lang="en-US" smtClean="0"/>
              <a:pPr>
                <a:spcAft>
                  <a:spcPts val="600"/>
                </a:spcAft>
              </a:pPr>
              <a:t>8</a:t>
            </a:fld>
            <a:endParaRPr lang="en-US"/>
          </a:p>
        </p:txBody>
      </p:sp>
      <p:pic>
        <p:nvPicPr>
          <p:cNvPr id="5" name="Picture 4">
            <a:extLst>
              <a:ext uri="{FF2B5EF4-FFF2-40B4-BE49-F238E27FC236}">
                <a16:creationId xmlns:a16="http://schemas.microsoft.com/office/drawing/2014/main" id="{CDF4D3BB-E1B7-A695-B3B0-D2346D642470}"/>
              </a:ext>
            </a:extLst>
          </p:cNvPr>
          <p:cNvPicPr>
            <a:picLocks noChangeAspect="1"/>
          </p:cNvPicPr>
          <p:nvPr/>
        </p:nvPicPr>
        <p:blipFill>
          <a:blip r:embed="rId4"/>
          <a:stretch>
            <a:fillRect/>
          </a:stretch>
        </p:blipFill>
        <p:spPr>
          <a:xfrm>
            <a:off x="7678736" y="2233953"/>
            <a:ext cx="3511778" cy="3447144"/>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773649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C0-C1B2-D6C9-97F0-BA03F24A460A}"/>
              </a:ext>
            </a:extLst>
          </p:cNvPr>
          <p:cNvSpPr>
            <a:spLocks noGrp="1"/>
          </p:cNvSpPr>
          <p:nvPr>
            <p:ph type="title"/>
          </p:nvPr>
        </p:nvSpPr>
        <p:spPr>
          <a:xfrm>
            <a:off x="4927471" y="311565"/>
            <a:ext cx="6340084" cy="968596"/>
          </a:xfrm>
        </p:spPr>
        <p:txBody>
          <a:bodyPr>
            <a:normAutofit/>
          </a:bodyPr>
          <a:lstStyle/>
          <a:p>
            <a:r>
              <a:rPr lang="en-US">
                <a:solidFill>
                  <a:srgbClr val="F7D00D"/>
                </a:solidFill>
              </a:rPr>
              <a:t>Senior Pictures</a:t>
            </a:r>
          </a:p>
        </p:txBody>
      </p:sp>
      <p:sp>
        <p:nvSpPr>
          <p:cNvPr id="3079" name="Rectangle 3078">
            <a:extLst>
              <a:ext uri="{FF2B5EF4-FFF2-40B4-BE49-F238E27FC236}">
                <a16:creationId xmlns:a16="http://schemas.microsoft.com/office/drawing/2014/main" id="{F53F218C-D376-40A2-8215-DC5A53861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F7EAD832-89FF-A7A1-DEFD-1DA90FFC10C3}"/>
              </a:ext>
            </a:extLst>
          </p:cNvPr>
          <p:cNvPicPr>
            <a:picLocks noChangeAspect="1"/>
          </p:cNvPicPr>
          <p:nvPr/>
        </p:nvPicPr>
        <p:blipFill>
          <a:blip r:embed="rId3"/>
          <a:stretch>
            <a:fillRect/>
          </a:stretch>
        </p:blipFill>
        <p:spPr>
          <a:xfrm>
            <a:off x="1520372" y="951362"/>
            <a:ext cx="2233698" cy="2233698"/>
          </a:xfrm>
          <a:prstGeom prst="rect">
            <a:avLst/>
          </a:prstGeom>
          <a:noFill/>
        </p:spPr>
      </p:pic>
      <p:sp>
        <p:nvSpPr>
          <p:cNvPr id="3081" name="Rectangle 3080">
            <a:extLst>
              <a:ext uri="{FF2B5EF4-FFF2-40B4-BE49-F238E27FC236}">
                <a16:creationId xmlns:a16="http://schemas.microsoft.com/office/drawing/2014/main" id="{3AE5CF73-3769-4377-8DFC-C1463DDDE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Qr code&#10;&#10;Description automatically generated">
            <a:extLst>
              <a:ext uri="{FF2B5EF4-FFF2-40B4-BE49-F238E27FC236}">
                <a16:creationId xmlns:a16="http://schemas.microsoft.com/office/drawing/2014/main" id="{462B563B-FB2A-1B60-0477-696F5107976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45395" y="3331615"/>
            <a:ext cx="2757483" cy="273853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1E0BDB59-A3D4-C0D2-422D-F9D023FF6A0E}"/>
              </a:ext>
            </a:extLst>
          </p:cNvPr>
          <p:cNvSpPr>
            <a:spLocks noGrp="1"/>
          </p:cNvSpPr>
          <p:nvPr>
            <p:ph idx="1"/>
          </p:nvPr>
        </p:nvSpPr>
        <p:spPr>
          <a:xfrm>
            <a:off x="5040575" y="1114868"/>
            <a:ext cx="6734865" cy="5559617"/>
          </a:xfrm>
        </p:spPr>
        <p:txBody>
          <a:bodyPr vert="horz" lIns="91440" tIns="45720" rIns="91440" bIns="45720" rtlCol="0">
            <a:normAutofit lnSpcReduction="10000"/>
          </a:bodyPr>
          <a:lstStyle/>
          <a:p>
            <a:pPr marL="0" indent="0">
              <a:lnSpc>
                <a:spcPct val="110000"/>
              </a:lnSpc>
              <a:buNone/>
            </a:pPr>
            <a:r>
              <a:rPr lang="en-US" dirty="0"/>
              <a:t>CADY will provide a one-stop shop for your Class of 2025 senior portraits. You must be photographed by CADY to be in the yearbook. You may use your purchased portraits for grad announcements, senior yearbook ads, and flawless Insta posts. </a:t>
            </a:r>
          </a:p>
          <a:p>
            <a:pPr marL="0" indent="0">
              <a:lnSpc>
                <a:spcPct val="110000"/>
              </a:lnSpc>
              <a:buNone/>
            </a:pPr>
            <a:endParaRPr lang="en-US" dirty="0"/>
          </a:p>
          <a:p>
            <a:pPr>
              <a:lnSpc>
                <a:spcPct val="110000"/>
              </a:lnSpc>
              <a:buFont typeface="Wingdings" panose="05000000000000000000" pitchFamily="2" charset="2"/>
              <a:buChar char="v"/>
            </a:pPr>
            <a:r>
              <a:rPr lang="en-US" dirty="0"/>
              <a:t>Booking is still open at </a:t>
            </a:r>
            <a:r>
              <a:rPr lang="en-US" b="1" dirty="0">
                <a:hlinkClick r:id="rId5"/>
              </a:rPr>
              <a:t>cady.com/schedule</a:t>
            </a:r>
            <a:r>
              <a:rPr lang="en-US" dirty="0"/>
              <a:t>. </a:t>
            </a:r>
          </a:p>
          <a:p>
            <a:pPr>
              <a:lnSpc>
                <a:spcPct val="110000"/>
              </a:lnSpc>
              <a:buFont typeface="Wingdings" panose="05000000000000000000" pitchFamily="2" charset="2"/>
              <a:buChar char="v"/>
            </a:pPr>
            <a:r>
              <a:rPr lang="en-US" dirty="0"/>
              <a:t>The last day to schedule your photos with Cady is, </a:t>
            </a:r>
            <a:r>
              <a:rPr lang="en-US" b="1" u="sng" dirty="0"/>
              <a:t>March 17, 2025</a:t>
            </a:r>
            <a:r>
              <a:rPr lang="en-US" dirty="0"/>
              <a:t>.</a:t>
            </a:r>
          </a:p>
          <a:p>
            <a:pPr marL="0" indent="0">
              <a:lnSpc>
                <a:spcPct val="110000"/>
              </a:lnSpc>
              <a:buNone/>
            </a:pPr>
            <a:endParaRPr lang="en-US" dirty="0"/>
          </a:p>
          <a:p>
            <a:pPr marL="0" indent="0">
              <a:lnSpc>
                <a:spcPct val="110000"/>
              </a:lnSpc>
              <a:buNone/>
            </a:pPr>
            <a:r>
              <a:rPr lang="en-US" dirty="0"/>
              <a:t>The fee to sit for the picture if $10. This is a CADY requirement, not FBISD. If you are in need of a voucher to waive the $10 fee, please email </a:t>
            </a:r>
            <a:r>
              <a:rPr lang="en-US" dirty="0" err="1">
                <a:hlinkClick r:id="rId6"/>
              </a:rPr>
              <a:t>elias.reyes@</a:t>
            </a:r>
            <a:r>
              <a:rPr lang="en-US" err="1">
                <a:hlinkClick r:id="rId6"/>
              </a:rPr>
              <a:t>fortbendisd</a:t>
            </a:r>
            <a:r>
              <a:rPr lang="en-US">
                <a:hlinkClick r:id="rId6"/>
              </a:rPr>
              <a:t>.gov</a:t>
            </a:r>
            <a:r>
              <a:rPr lang="en-US"/>
              <a:t> and </a:t>
            </a:r>
            <a:r>
              <a:rPr lang="en-US" dirty="0"/>
              <a:t>we will see if we have any available (no guarantee). </a:t>
            </a:r>
          </a:p>
        </p:txBody>
      </p:sp>
      <p:sp>
        <p:nvSpPr>
          <p:cNvPr id="11" name="Date Placeholder 6">
            <a:extLst>
              <a:ext uri="{FF2B5EF4-FFF2-40B4-BE49-F238E27FC236}">
                <a16:creationId xmlns:a16="http://schemas.microsoft.com/office/drawing/2014/main" id="{DF765F4A-2DF9-42BC-89D8-E61753DA5A3E}"/>
              </a:ext>
            </a:extLst>
          </p:cNvPr>
          <p:cNvSpPr>
            <a:spLocks noGrp="1"/>
          </p:cNvSpPr>
          <p:nvPr>
            <p:ph type="dt" sz="half" idx="10"/>
          </p:nvPr>
        </p:nvSpPr>
        <p:spPr>
          <a:xfrm>
            <a:off x="7678736" y="6309360"/>
            <a:ext cx="2743200" cy="365125"/>
          </a:xfrm>
        </p:spPr>
        <p:txBody>
          <a:bodyPr>
            <a:normAutofit/>
          </a:bodyPr>
          <a:lstStyle/>
          <a:p>
            <a:pPr>
              <a:spcAft>
                <a:spcPts val="600"/>
              </a:spcAft>
            </a:pPr>
            <a:fld id="{380AC60B-92B8-421D-A36F-457DDFFE23B3}" type="datetime1">
              <a:rPr lang="en-US" smtClean="0"/>
              <a:pPr>
                <a:spcAft>
                  <a:spcPts val="600"/>
                </a:spcAft>
              </a:pPr>
              <a:t>1/9/2025</a:t>
            </a:fld>
            <a:endParaRPr lang="en-US"/>
          </a:p>
        </p:txBody>
      </p:sp>
      <p:sp>
        <p:nvSpPr>
          <p:cNvPr id="3" name="Slide Number Placeholder 2">
            <a:extLst>
              <a:ext uri="{FF2B5EF4-FFF2-40B4-BE49-F238E27FC236}">
                <a16:creationId xmlns:a16="http://schemas.microsoft.com/office/drawing/2014/main" id="{72D3CDDD-4401-EB15-6735-F4E0E1A6D56F}"/>
              </a:ext>
            </a:extLst>
          </p:cNvPr>
          <p:cNvSpPr>
            <a:spLocks noGrp="1"/>
          </p:cNvSpPr>
          <p:nvPr>
            <p:ph type="sldNum" sz="quarter" idx="12"/>
          </p:nvPr>
        </p:nvSpPr>
        <p:spPr>
          <a:xfrm>
            <a:off x="10514011" y="6309360"/>
            <a:ext cx="753545" cy="365125"/>
          </a:xfrm>
        </p:spPr>
        <p:txBody>
          <a:bodyPr>
            <a:normAutofit/>
          </a:bodyPr>
          <a:lstStyle/>
          <a:p>
            <a:pPr>
              <a:spcAft>
                <a:spcPts val="600"/>
              </a:spcAft>
            </a:pPr>
            <a:fld id="{91F18EF7-BE1E-4ECB-84D4-67C2B4D8F095}" type="slidenum">
              <a:rPr lang="en-US" smtClean="0"/>
              <a:pPr>
                <a:spcAft>
                  <a:spcPts val="600"/>
                </a:spcAft>
              </a:pPr>
              <a:t>9</a:t>
            </a:fld>
            <a:endParaRPr lang="en-US"/>
          </a:p>
        </p:txBody>
      </p:sp>
    </p:spTree>
    <p:extLst>
      <p:ext uri="{BB962C8B-B14F-4D97-AF65-F5344CB8AC3E}">
        <p14:creationId xmlns:p14="http://schemas.microsoft.com/office/powerpoint/2010/main" val="340026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TotalTime>
  <Words>1521</Words>
  <Application>Microsoft Office PowerPoint</Application>
  <PresentationFormat>Widescreen</PresentationFormat>
  <Paragraphs>226</Paragraphs>
  <Slides>26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Avenir Next LT Pro</vt:lpstr>
      <vt:lpstr>Avenir Next LT Pro Light</vt:lpstr>
      <vt:lpstr>Bookman Old Style</vt:lpstr>
      <vt:lpstr>Calibri</vt:lpstr>
      <vt:lpstr>Rockwell</vt:lpstr>
      <vt:lpstr>Wingdings</vt:lpstr>
      <vt:lpstr>Damask</vt:lpstr>
      <vt:lpstr>class of 2025 Senior  Meeting Spring 2025 Updates &amp; reminders</vt:lpstr>
      <vt:lpstr>Class officers</vt:lpstr>
      <vt:lpstr>Class sponsors and contact info</vt:lpstr>
      <vt:lpstr>Social Media</vt:lpstr>
      <vt:lpstr>Schoology Group</vt:lpstr>
      <vt:lpstr>important dates Spring 2025</vt:lpstr>
      <vt:lpstr>Counselor and ccra updates</vt:lpstr>
      <vt:lpstr>Senior event purchases a la carte</vt:lpstr>
      <vt:lpstr>Senior Pictures</vt:lpstr>
      <vt:lpstr>SenioR Pictures Continued</vt:lpstr>
      <vt:lpstr>Yearbook</vt:lpstr>
      <vt:lpstr>Yearbook senior ads  Orders due on April 7, 2025</vt:lpstr>
      <vt:lpstr>Cap &amp; Gown  graduation</vt:lpstr>
      <vt:lpstr>Senior Serve</vt:lpstr>
      <vt:lpstr>Pto spring event</vt:lpstr>
      <vt:lpstr>Senior dinner</vt:lpstr>
      <vt:lpstr>Powder puff</vt:lpstr>
      <vt:lpstr>Prom &amp; Venue</vt:lpstr>
      <vt:lpstr>Senior trip &amp; Venue</vt:lpstr>
      <vt:lpstr>Senior sunset</vt:lpstr>
      <vt:lpstr>Senior AWARDs</vt:lpstr>
      <vt:lpstr>Elementary and middle school walks</vt:lpstr>
      <vt:lpstr>Senior breakfast &amp; graduation rehearsal</vt:lpstr>
      <vt:lpstr>graduation</vt:lpstr>
      <vt:lpstr>Donations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Sarah</dc:creator>
  <cp:lastModifiedBy>Brown, Sarah</cp:lastModifiedBy>
  <cp:revision>4</cp:revision>
  <cp:lastPrinted>2024-05-08T15:40:32Z</cp:lastPrinted>
  <dcterms:created xsi:type="dcterms:W3CDTF">2023-04-24T16:06:12Z</dcterms:created>
  <dcterms:modified xsi:type="dcterms:W3CDTF">2025-01-09T18:03:32Z</dcterms:modified>
</cp:coreProperties>
</file>